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1810" r:id="rId3"/>
    <p:sldId id="1811" r:id="rId5"/>
    <p:sldId id="1661" r:id="rId6"/>
    <p:sldId id="1728" r:id="rId7"/>
    <p:sldId id="1918" r:id="rId8"/>
    <p:sldId id="1919" r:id="rId9"/>
    <p:sldId id="1920" r:id="rId10"/>
    <p:sldId id="1924" r:id="rId11"/>
    <p:sldId id="1922" r:id="rId12"/>
    <p:sldId id="1923" r:id="rId13"/>
    <p:sldId id="1917" r:id="rId14"/>
  </p:sldIdLst>
  <p:sldSz cx="12192000" cy="6858000"/>
  <p:notesSz cx="9872345" cy="6741795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1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9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9A"/>
    <a:srgbClr val="FAC33F"/>
    <a:srgbClr val="0000FF"/>
    <a:srgbClr val="99FFCC"/>
    <a:srgbClr val="0066FF"/>
    <a:srgbClr val="99FF66"/>
    <a:srgbClr val="66FFFF"/>
    <a:srgbClr val="FF6600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36"/>
    <p:restoredTop sz="87481"/>
  </p:normalViewPr>
  <p:slideViewPr>
    <p:cSldViewPr showGuides="1">
      <p:cViewPr varScale="1">
        <p:scale>
          <a:sx n="84" d="100"/>
          <a:sy n="84" d="100"/>
        </p:scale>
        <p:origin x="378" y="90"/>
      </p:cViewPr>
      <p:guideLst>
        <p:guide orient="horz" pos="2190"/>
        <p:guide pos="3963"/>
      </p:guideLst>
    </p:cSldViewPr>
  </p:slideViewPr>
  <p:outlineViewPr>
    <p:cViewPr>
      <p:scale>
        <a:sx n="33" d="100"/>
        <a:sy n="33" d="100"/>
      </p:scale>
      <p:origin x="0" y="817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548"/>
    </p:cViewPr>
  </p:sorterViewPr>
  <p:notesViewPr>
    <p:cSldViewPr>
      <p:cViewPr varScale="1">
        <p:scale>
          <a:sx n="72" d="100"/>
          <a:sy n="72" d="100"/>
        </p:scale>
        <p:origin x="1384" y="2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#1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CE7E2B-4893-487B-A470-BF67CE00E1E6}" type="doc">
      <dgm:prSet loTypeId="process" loCatId="process" qsTypeId="urn:microsoft.com/office/officeart/2005/8/quickstyle/simple1#1" qsCatId="simple" csTypeId="urn:microsoft.com/office/officeart/2005/8/colors/accent2_2#1" csCatId="accent2" phldr="1"/>
      <dgm:spPr/>
      <dgm:t>
        <a:bodyPr/>
        <a:lstStyle/>
        <a:p>
          <a:endParaRPr lang="zh-CN" altLang="en-US"/>
        </a:p>
      </dgm:t>
    </dgm:pt>
    <dgm:pt modelId="{13A06908-9A13-4980-9832-6AE05C637ECD}">
      <dgm:prSet phldr="0" custT="1"/>
      <dgm:spPr>
        <a:solidFill>
          <a:srgbClr val="00469A"/>
        </a:solidFill>
        <a:ln>
          <a:noFill/>
        </a:ln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r>
            <a:rPr kumimoji="1" 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kumimoji="1" 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F1FE8C-B285-4E10-9C3F-B9B6D6DBE124}" cxnId="{B1F74B55-C7AC-4C0C-91A7-047D753FC702}" type="parTrans">
      <dgm:prSet/>
      <dgm:spPr/>
      <dgm:t>
        <a:bodyPr/>
        <a:lstStyle/>
        <a:p>
          <a:endParaRPr lang="zh-CN" altLang="en-US"/>
        </a:p>
      </dgm:t>
    </dgm:pt>
    <dgm:pt modelId="{DF3720DB-A08E-4D39-BB01-C58380ACFBA8}" cxnId="{B1F74B55-C7AC-4C0C-91A7-047D753FC702}" type="sibTrans">
      <dgm:prSet/>
      <dgm:spPr/>
      <dgm:t>
        <a:bodyPr/>
        <a:lstStyle/>
        <a:p>
          <a:endParaRPr lang="zh-CN" altLang="en-US"/>
        </a:p>
      </dgm:t>
    </dgm:pt>
    <dgm:pt modelId="{4C399253-5231-46A9-B82B-73510ABE86AF}">
      <dgm:prSet phldr="0" custT="1"/>
      <dgm:spPr>
        <a:ln>
          <a:solidFill>
            <a:srgbClr val="00469A"/>
          </a:solidFill>
        </a:ln>
      </dgm:spPr>
      <dgm:t>
        <a:bodyPr vert="horz" wrap="square"/>
        <a:p>
          <a:pPr algn="ctr" rtl="0">
            <a:lnSpc>
              <a:spcPct val="100000"/>
            </a:lnSpc>
            <a:spcBef>
              <a:spcPct val="0"/>
            </a:spcBef>
            <a:spcAft>
              <a:spcPct val="15000"/>
            </a:spcAft>
            <a:tabLst>
              <a:tab pos="5836920" algn="l"/>
            </a:tabLs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关于</a:t>
          </a:r>
          <a:r>
            <a:rPr kumimoji="1" lang="en-US" altLang="zh-CN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××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的基本情况</a:t>
          </a:r>
          <a:r>
            <a:rPr kumimoji="1" lang="zh-CN" altLang="en-US" sz="2800" b="1" spc="250" baseline="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C9788AC-7026-460F-9913-283C43BDF85E}" cxnId="{44943727-4C6A-4B05-9B7D-D6D76B278217}" type="parTrans">
      <dgm:prSet/>
      <dgm:spPr/>
      <dgm:t>
        <a:bodyPr/>
        <a:lstStyle/>
        <a:p>
          <a:endParaRPr lang="zh-CN" altLang="en-US"/>
        </a:p>
      </dgm:t>
    </dgm:pt>
    <dgm:pt modelId="{144FDECE-5CBB-4780-9B41-73B23E90A637}" cxnId="{44943727-4C6A-4B05-9B7D-D6D76B278217}" type="sibTrans">
      <dgm:prSet/>
      <dgm:spPr/>
      <dgm:t>
        <a:bodyPr/>
        <a:lstStyle/>
        <a:p>
          <a:endParaRPr lang="zh-CN" altLang="en-US"/>
        </a:p>
      </dgm:t>
    </dgm:pt>
    <dgm:pt modelId="{8323CBE2-197E-4826-A5FB-01F1D4A747E9}">
      <dgm:prSet phldr="0" custT="1"/>
      <dgm:spPr>
        <a:solidFill>
          <a:srgbClr val="00469A"/>
        </a:solidFill>
        <a:ln>
          <a:noFill/>
        </a:ln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二</a:t>
          </a:r>
          <a:r>
            <a:rPr sz="2800"/>
            <a:t/>
          </a:r>
          <a:endParaRPr sz="2800"/>
        </a:p>
      </dgm:t>
    </dgm:pt>
    <dgm:pt modelId="{E88F66A6-A3FD-4215-ADE1-74427F217F25}" cxnId="{6DF6CDA9-4D21-49E4-A72B-5C10DA28C498}" type="parTrans">
      <dgm:prSet/>
      <dgm:spPr/>
      <dgm:t>
        <a:bodyPr/>
        <a:lstStyle/>
        <a:p>
          <a:endParaRPr lang="zh-CN" altLang="en-US"/>
        </a:p>
      </dgm:t>
    </dgm:pt>
    <dgm:pt modelId="{2BFE43EB-8ABD-4CCD-B137-8C3A3466A266}" cxnId="{6DF6CDA9-4D21-49E4-A72B-5C10DA28C498}" type="sibTrans">
      <dgm:prSet/>
      <dgm:spPr/>
      <dgm:t>
        <a:bodyPr/>
        <a:lstStyle/>
        <a:p>
          <a:endParaRPr lang="zh-CN" altLang="en-US"/>
        </a:p>
      </dgm:t>
    </dgm:pt>
    <dgm:pt modelId="{002E39C8-3CB1-4BEE-BBD2-8D7968147974}">
      <dgm:prSet phldr="0" custT="1"/>
      <dgm:spPr>
        <a:ln>
          <a:solidFill>
            <a:srgbClr val="00469A"/>
          </a:solidFill>
        </a:ln>
      </dgm:spPr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需要说明的问题</a:t>
          </a:r>
          <a:r>
            <a:rPr kumimoji="1" lang="zh-CN" altLang="en-US" sz="2800" b="1" spc="250" baseline="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942A7B-B2B3-4F71-A95A-FC77E40B49E6}" cxnId="{371335B0-CDEB-4B00-8D8A-DDB90BB97E9F}" type="parTrans">
      <dgm:prSet/>
      <dgm:spPr/>
      <dgm:t>
        <a:bodyPr/>
        <a:lstStyle/>
        <a:p>
          <a:endParaRPr lang="zh-CN" altLang="en-US"/>
        </a:p>
      </dgm:t>
    </dgm:pt>
    <dgm:pt modelId="{421A1723-CA04-404C-AA14-F97790AE7D2D}" cxnId="{371335B0-CDEB-4B00-8D8A-DDB90BB97E9F}" type="sibTrans">
      <dgm:prSet/>
      <dgm:spPr/>
      <dgm:t>
        <a:bodyPr/>
        <a:lstStyle/>
        <a:p>
          <a:endParaRPr lang="zh-CN" altLang="en-US"/>
        </a:p>
      </dgm:t>
    </dgm:pt>
    <dgm:pt modelId="{E60613B9-1DFD-4B6A-BF1D-745A763B9152}">
      <dgm:prSet phldr="0" custT="1"/>
      <dgm:spPr>
        <a:solidFill>
          <a:srgbClr val="00469A"/>
        </a:solidFill>
        <a:ln>
          <a:noFill/>
        </a:ln>
      </dgm:spPr>
      <dgm:t>
        <a:bodyPr vert="horz" wrap="square"/>
        <a:p>
          <a:pPr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550025" algn="l"/>
            </a:tabLst>
          </a:pPr>
          <a:r>
            <a: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三</a:t>
          </a:r>
          <a:r>
            <a:rPr sz="2800"/>
            <a:t/>
          </a:r>
          <a:endParaRPr sz="2800"/>
        </a:p>
      </dgm:t>
    </dgm:pt>
    <dgm:pt modelId="{B5D06962-1516-416F-A45D-C27A3DD132F9}" cxnId="{9358E438-41E9-40D6-9BFC-E7F1FB5339CE}" type="parTrans">
      <dgm:prSet/>
      <dgm:spPr/>
      <dgm:t>
        <a:bodyPr/>
        <a:lstStyle/>
        <a:p>
          <a:endParaRPr lang="zh-CN" altLang="en-US"/>
        </a:p>
      </dgm:t>
    </dgm:pt>
    <dgm:pt modelId="{921FD700-3EE3-474F-A886-78FCAE7A7277}" cxnId="{9358E438-41E9-40D6-9BFC-E7F1FB5339CE}" type="sibTrans">
      <dgm:prSet/>
      <dgm:spPr/>
      <dgm:t>
        <a:bodyPr/>
        <a:lstStyle/>
        <a:p>
          <a:endParaRPr lang="zh-CN" altLang="en-US"/>
        </a:p>
      </dgm:t>
    </dgm:pt>
    <dgm:pt modelId="{734BE971-B8F0-4F26-800B-EB2B4D8710C8}">
      <dgm:prSet phldr="0" custT="1"/>
      <dgm:spPr>
        <a:ln>
          <a:solidFill>
            <a:srgbClr val="00469A"/>
          </a:solidFill>
        </a:ln>
      </dgm:spPr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提请校长办公会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议事项</a:t>
          </a:r>
          <a:r>
            <a:rPr kumimoji="1" lang="zh-CN" altLang="en-US" sz="2800" b="1" spc="250" baseline="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DCF654C-5449-4115-9A79-6ED20CF63F52}" cxnId="{66B7D8F9-3197-4962-8466-AE4968DC2477}" type="parTrans">
      <dgm:prSet/>
      <dgm:spPr/>
      <dgm:t>
        <a:bodyPr/>
        <a:lstStyle/>
        <a:p>
          <a:endParaRPr lang="zh-CN" altLang="en-US"/>
        </a:p>
      </dgm:t>
    </dgm:pt>
    <dgm:pt modelId="{7E0D38B9-B202-4DE9-BA92-E8765E15C648}" cxnId="{66B7D8F9-3197-4962-8466-AE4968DC2477}" type="sibTrans">
      <dgm:prSet/>
      <dgm:spPr/>
      <dgm:t>
        <a:bodyPr/>
        <a:lstStyle/>
        <a:p>
          <a:endParaRPr lang="zh-CN" altLang="en-US"/>
        </a:p>
      </dgm:t>
    </dgm:pt>
    <dgm:pt modelId="{CF351A98-21B1-4BEC-A7F9-2B47D51A4062}">
      <dgm:prSet phldr="0" custT="1"/>
      <dgm:spPr>
        <a:solidFill>
          <a:srgbClr val="00469A"/>
        </a:solidFill>
        <a:ln>
          <a:noFill/>
        </a:ln>
      </dgm:spPr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</a:t>
          </a:r>
          <a:r>
            <a: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kumimoji="1"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74D02B0-40B8-4E44-A9DC-A0CD97212477}" cxnId="{14CF1ADB-EA4C-4A17-A3F5-E4034FEDC8BB}" type="parTrans">
      <dgm:prSet/>
      <dgm:spPr/>
      <dgm:t>
        <a:bodyPr/>
        <a:lstStyle/>
        <a:p>
          <a:endParaRPr lang="zh-CN" altLang="en-US"/>
        </a:p>
      </dgm:t>
    </dgm:pt>
    <dgm:pt modelId="{1396D172-4168-4230-88B2-0558F381E29F}" cxnId="{14CF1ADB-EA4C-4A17-A3F5-E4034FEDC8BB}" type="sibTrans">
      <dgm:prSet/>
      <dgm:spPr/>
      <dgm:t>
        <a:bodyPr/>
        <a:lstStyle/>
        <a:p>
          <a:endParaRPr lang="zh-CN" altLang="en-US"/>
        </a:p>
      </dgm:t>
    </dgm:pt>
    <dgm:pt modelId="{5590F069-952F-4165-A07F-BE83A67D9F53}">
      <dgm:prSet phldr="0" custT="1"/>
      <dgm:spPr>
        <a:ln>
          <a:solidFill>
            <a:srgbClr val="00469A"/>
          </a:solidFill>
        </a:ln>
      </dgm:spPr>
      <dgm:t>
        <a:bodyPr vert="horz" wrap="square"/>
        <a:p>
          <a:pPr algn="ctr"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r>
            <a:rPr kumimoji="1" lang="zh-CN" altLang="en-US" sz="2800" b="1" spc="250" baseline="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8450A4-DB1B-482E-9645-1B05B2C75563}" cxnId="{1BB246BB-62D9-48A2-9E78-BFC3AEF6EBD4}" type="parTrans">
      <dgm:prSet/>
      <dgm:spPr/>
      <dgm:t>
        <a:bodyPr/>
        <a:lstStyle/>
        <a:p>
          <a:endParaRPr lang="zh-CN" altLang="en-US"/>
        </a:p>
      </dgm:t>
    </dgm:pt>
    <dgm:pt modelId="{6E49CAD6-A843-4C72-B572-ACCF63C72FDC}" cxnId="{1BB246BB-62D9-48A2-9E78-BFC3AEF6EBD4}" type="sibTrans">
      <dgm:prSet/>
      <dgm:spPr/>
      <dgm:t>
        <a:bodyPr/>
        <a:lstStyle/>
        <a:p>
          <a:endParaRPr lang="zh-CN" altLang="en-US"/>
        </a:p>
      </dgm:t>
    </dgm:pt>
    <dgm:pt modelId="{73C486C9-0786-4D25-B91C-A682C9373376}" type="pres">
      <dgm:prSet presAssocID="{EFCE7E2B-4893-487B-A470-BF67CE00E1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D7EC709D-8544-4140-8414-3AE4D2148020}" type="pres">
      <dgm:prSet presAssocID="{13A06908-9A13-4980-9832-6AE05C637ECD}" presName="composite" presStyleCnt="0"/>
      <dgm:spPr/>
    </dgm:pt>
    <dgm:pt modelId="{22A518F2-1D22-4A15-91A9-DE43E14F81F2}" type="pres">
      <dgm:prSet presAssocID="{13A06908-9A13-4980-9832-6AE05C637EC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65C63C-93AD-4ED2-8279-0D020306E68A}" type="pres">
      <dgm:prSet presAssocID="{13A06908-9A13-4980-9832-6AE05C637EC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9C5E4A7-4756-470E-BF89-1597C909C6DB}" type="pres">
      <dgm:prSet presAssocID="{DF3720DB-A08E-4D39-BB01-C58380ACFBA8}" presName="sp" presStyleCnt="0"/>
      <dgm:spPr/>
    </dgm:pt>
    <dgm:pt modelId="{E99AC7CA-E695-41DA-8EDD-1E9C156D86B6}" type="pres">
      <dgm:prSet presAssocID="{8323CBE2-197E-4826-A5FB-01F1D4A747E9}" presName="composite" presStyleCnt="0"/>
      <dgm:spPr/>
    </dgm:pt>
    <dgm:pt modelId="{A275DC91-3BAC-479A-BE63-ADFE07652A88}" type="pres">
      <dgm:prSet presAssocID="{8323CBE2-197E-4826-A5FB-01F1D4A747E9}" presName="parentText" presStyleLbl="alignNode1" presStyleIdx="1" presStyleCnt="4" custLinFactNeighborX="-13224" custLinFactNeighborY="4287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8582B85-5876-407F-838F-29AC76F5B072}" type="pres">
      <dgm:prSet presAssocID="{8323CBE2-197E-4826-A5FB-01F1D4A747E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2FB4F7-7FD8-4438-BBF3-23B374A1C000}" type="pres">
      <dgm:prSet presAssocID="{2BFE43EB-8ABD-4CCD-B137-8C3A3466A266}" presName="sp" presStyleCnt="0"/>
      <dgm:spPr/>
    </dgm:pt>
    <dgm:pt modelId="{4FB10F26-6115-4058-864B-856AF0D24045}" type="pres">
      <dgm:prSet presAssocID="{E60613B9-1DFD-4B6A-BF1D-745A763B9152}" presName="composite" presStyleCnt="0"/>
      <dgm:spPr/>
    </dgm:pt>
    <dgm:pt modelId="{BBA9494B-B977-4F47-8185-2B6079E79F76}" type="pres">
      <dgm:prSet presAssocID="{E60613B9-1DFD-4B6A-BF1D-745A763B915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F0B1EDA-9584-49A4-A464-A5D50A08615F}" type="pres">
      <dgm:prSet presAssocID="{E60613B9-1DFD-4B6A-BF1D-745A763B915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CA37FFD-5C9C-4FB4-8ADB-31A9660B751A}" type="pres">
      <dgm:prSet presAssocID="{921FD700-3EE3-474F-A886-78FCAE7A7277}" presName="sp" presStyleCnt="0"/>
      <dgm:spPr/>
    </dgm:pt>
    <dgm:pt modelId="{A04BE4BB-61F5-4CA8-8CA1-9BEF7289FB72}" type="pres">
      <dgm:prSet presAssocID="{CF351A98-21B1-4BEC-A7F9-2B47D51A4062}" presName="composite" presStyleCnt="0"/>
      <dgm:spPr/>
    </dgm:pt>
    <dgm:pt modelId="{91FA500C-9AE5-45EA-AAA9-9488A2C6349A}" type="pres">
      <dgm:prSet presAssocID="{CF351A98-21B1-4BEC-A7F9-2B47D51A406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E8BA2E6-C952-458D-826A-11DF2D4FEA4F}" type="pres">
      <dgm:prSet presAssocID="{CF351A98-21B1-4BEC-A7F9-2B47D51A406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1F74B55-C7AC-4C0C-91A7-047D753FC702}" srcId="{EFCE7E2B-4893-487B-A470-BF67CE00E1E6}" destId="{13A06908-9A13-4980-9832-6AE05C637ECD}" srcOrd="0" destOrd="0" parTransId="{81F1FE8C-B285-4E10-9C3F-B9B6D6DBE124}" sibTransId="{DF3720DB-A08E-4D39-BB01-C58380ACFBA8}"/>
    <dgm:cxn modelId="{44943727-4C6A-4B05-9B7D-D6D76B278217}" srcId="{13A06908-9A13-4980-9832-6AE05C637ECD}" destId="{4C399253-5231-46A9-B82B-73510ABE86AF}" srcOrd="0" destOrd="0" parTransId="{6C9788AC-7026-460F-9913-283C43BDF85E}" sibTransId="{144FDECE-5CBB-4780-9B41-73B23E90A637}"/>
    <dgm:cxn modelId="{6DF6CDA9-4D21-49E4-A72B-5C10DA28C498}" srcId="{EFCE7E2B-4893-487B-A470-BF67CE00E1E6}" destId="{8323CBE2-197E-4826-A5FB-01F1D4A747E9}" srcOrd="1" destOrd="0" parTransId="{E88F66A6-A3FD-4215-ADE1-74427F217F25}" sibTransId="{2BFE43EB-8ABD-4CCD-B137-8C3A3466A266}"/>
    <dgm:cxn modelId="{371335B0-CDEB-4B00-8D8A-DDB90BB97E9F}" srcId="{8323CBE2-197E-4826-A5FB-01F1D4A747E9}" destId="{002E39C8-3CB1-4BEE-BBD2-8D7968147974}" srcOrd="0" destOrd="1" parTransId="{0E942A7B-B2B3-4F71-A95A-FC77E40B49E6}" sibTransId="{421A1723-CA04-404C-AA14-F97790AE7D2D}"/>
    <dgm:cxn modelId="{9358E438-41E9-40D6-9BFC-E7F1FB5339CE}" srcId="{EFCE7E2B-4893-487B-A470-BF67CE00E1E6}" destId="{E60613B9-1DFD-4B6A-BF1D-745A763B9152}" srcOrd="2" destOrd="0" parTransId="{B5D06962-1516-416F-A45D-C27A3DD132F9}" sibTransId="{921FD700-3EE3-474F-A886-78FCAE7A7277}"/>
    <dgm:cxn modelId="{66B7D8F9-3197-4962-8466-AE4968DC2477}" srcId="{E60613B9-1DFD-4B6A-BF1D-745A763B9152}" destId="{734BE971-B8F0-4F26-800B-EB2B4D8710C8}" srcOrd="0" destOrd="2" parTransId="{DDCF654C-5449-4115-9A79-6ED20CF63F52}" sibTransId="{7E0D38B9-B202-4DE9-BA92-E8765E15C648}"/>
    <dgm:cxn modelId="{14CF1ADB-EA4C-4A17-A3F5-E4034FEDC8BB}" srcId="{EFCE7E2B-4893-487B-A470-BF67CE00E1E6}" destId="{CF351A98-21B1-4BEC-A7F9-2B47D51A4062}" srcOrd="3" destOrd="0" parTransId="{274D02B0-40B8-4E44-A9DC-A0CD97212477}" sibTransId="{1396D172-4168-4230-88B2-0558F381E29F}"/>
    <dgm:cxn modelId="{1BB246BB-62D9-48A2-9E78-BFC3AEF6EBD4}" srcId="{CF351A98-21B1-4BEC-A7F9-2B47D51A4062}" destId="{5590F069-952F-4165-A07F-BE83A67D9F53}" srcOrd="0" destOrd="3" parTransId="{3E8450A4-DB1B-482E-9645-1B05B2C75563}" sibTransId="{6E49CAD6-A843-4C72-B572-ACCF63C72FDC}"/>
    <dgm:cxn modelId="{00F6362F-7B5F-42BF-8AE8-65460271B18F}" type="presOf" srcId="{EFCE7E2B-4893-487B-A470-BF67CE00E1E6}" destId="{73C486C9-0786-4D25-B91C-A682C9373376}" srcOrd="0" destOrd="0" presId="urn:microsoft.com/office/officeart/2005/8/layout/chevron2"/>
    <dgm:cxn modelId="{B528DE25-6F72-41B5-B6C8-E6895893FE98}" type="presParOf" srcId="{73C486C9-0786-4D25-B91C-A682C9373376}" destId="{D7EC709D-8544-4140-8414-3AE4D2148020}" srcOrd="0" destOrd="0" presId="urn:microsoft.com/office/officeart/2005/8/layout/chevron2"/>
    <dgm:cxn modelId="{89F60433-BC51-4C36-BAE9-E6AF9959A0EB}" type="presParOf" srcId="{D7EC709D-8544-4140-8414-3AE4D2148020}" destId="{22A518F2-1D22-4A15-91A9-DE43E14F81F2}" srcOrd="0" destOrd="0" presId="urn:microsoft.com/office/officeart/2005/8/layout/chevron2"/>
    <dgm:cxn modelId="{EA5561CE-7A13-4D18-826A-95A9163B910C}" type="presOf" srcId="{13A06908-9A13-4980-9832-6AE05C637ECD}" destId="{22A518F2-1D22-4A15-91A9-DE43E14F81F2}" srcOrd="0" destOrd="0" presId="urn:microsoft.com/office/officeart/2005/8/layout/chevron2"/>
    <dgm:cxn modelId="{6CD4A755-D1F1-428C-BCE9-FF757CB26A74}" type="presParOf" srcId="{D7EC709D-8544-4140-8414-3AE4D2148020}" destId="{0965C63C-93AD-4ED2-8279-0D020306E68A}" srcOrd="1" destOrd="0" presId="urn:microsoft.com/office/officeart/2005/8/layout/chevron2"/>
    <dgm:cxn modelId="{153432E6-0FAB-403B-9D70-13BF58AE20F4}" type="presOf" srcId="{4C399253-5231-46A9-B82B-73510ABE86AF}" destId="{0965C63C-93AD-4ED2-8279-0D020306E68A}" srcOrd="0" destOrd="0" presId="urn:microsoft.com/office/officeart/2005/8/layout/chevron2"/>
    <dgm:cxn modelId="{F5C375C3-D080-4A5D-9E5D-44A639C3EE01}" type="presParOf" srcId="{73C486C9-0786-4D25-B91C-A682C9373376}" destId="{99C5E4A7-4756-470E-BF89-1597C909C6DB}" srcOrd="1" destOrd="0" presId="urn:microsoft.com/office/officeart/2005/8/layout/chevron2"/>
    <dgm:cxn modelId="{C09EB4A1-CA56-4045-8D8B-9695472CDD66}" type="presOf" srcId="{DF3720DB-A08E-4D39-BB01-C58380ACFBA8}" destId="{99C5E4A7-4756-470E-BF89-1597C909C6DB}" srcOrd="0" destOrd="0" presId="urn:microsoft.com/office/officeart/2005/8/layout/chevron2"/>
    <dgm:cxn modelId="{C3B6DE5C-FAE6-4B1A-BEDA-552020336D65}" type="presParOf" srcId="{73C486C9-0786-4D25-B91C-A682C9373376}" destId="{E99AC7CA-E695-41DA-8EDD-1E9C156D86B6}" srcOrd="2" destOrd="0" presId="urn:microsoft.com/office/officeart/2005/8/layout/chevron2"/>
    <dgm:cxn modelId="{3EDC488E-8DDB-4EE5-880F-0420FD91B045}" type="presParOf" srcId="{E99AC7CA-E695-41DA-8EDD-1E9C156D86B6}" destId="{A275DC91-3BAC-479A-BE63-ADFE07652A88}" srcOrd="0" destOrd="2" presId="urn:microsoft.com/office/officeart/2005/8/layout/chevron2"/>
    <dgm:cxn modelId="{762591E2-BE40-4B0F-8532-0DB31DD080C0}" type="presOf" srcId="{8323CBE2-197E-4826-A5FB-01F1D4A747E9}" destId="{A275DC91-3BAC-479A-BE63-ADFE07652A88}" srcOrd="0" destOrd="0" presId="urn:microsoft.com/office/officeart/2005/8/layout/chevron2"/>
    <dgm:cxn modelId="{38FF71C3-98E0-4F47-AB15-877CD4189478}" type="presParOf" srcId="{E99AC7CA-E695-41DA-8EDD-1E9C156D86B6}" destId="{88582B85-5876-407F-838F-29AC76F5B072}" srcOrd="1" destOrd="2" presId="urn:microsoft.com/office/officeart/2005/8/layout/chevron2"/>
    <dgm:cxn modelId="{0C9C2DAC-1108-42A8-AD36-C1C4C8AEF66D}" type="presOf" srcId="{002E39C8-3CB1-4BEE-BBD2-8D7968147974}" destId="{88582B85-5876-407F-838F-29AC76F5B072}" srcOrd="0" destOrd="0" presId="urn:microsoft.com/office/officeart/2005/8/layout/chevron2"/>
    <dgm:cxn modelId="{7EE29625-83BC-497F-A151-E2827114D44F}" type="presParOf" srcId="{73C486C9-0786-4D25-B91C-A682C9373376}" destId="{702FB4F7-7FD8-4438-BBF3-23B374A1C000}" srcOrd="3" destOrd="0" presId="urn:microsoft.com/office/officeart/2005/8/layout/chevron2"/>
    <dgm:cxn modelId="{A71824E8-3023-4697-98FC-26AAB7F4772C}" type="presOf" srcId="{2BFE43EB-8ABD-4CCD-B137-8C3A3466A266}" destId="{702FB4F7-7FD8-4438-BBF3-23B374A1C000}" srcOrd="0" destOrd="0" presId="urn:microsoft.com/office/officeart/2005/8/layout/chevron2"/>
    <dgm:cxn modelId="{AC532CD1-BE61-4DB4-83E3-A941D6C61FA7}" type="presParOf" srcId="{73C486C9-0786-4D25-B91C-A682C9373376}" destId="{4FB10F26-6115-4058-864B-856AF0D24045}" srcOrd="4" destOrd="0" presId="urn:microsoft.com/office/officeart/2005/8/layout/chevron2"/>
    <dgm:cxn modelId="{D1867141-AA86-4D4F-B987-C57F49725DB6}" type="presParOf" srcId="{4FB10F26-6115-4058-864B-856AF0D24045}" destId="{BBA9494B-B977-4F47-8185-2B6079E79F76}" srcOrd="0" destOrd="4" presId="urn:microsoft.com/office/officeart/2005/8/layout/chevron2"/>
    <dgm:cxn modelId="{D880BB8C-7B0E-4308-9CA8-7772E7944E91}" type="presOf" srcId="{E60613B9-1DFD-4B6A-BF1D-745A763B9152}" destId="{BBA9494B-B977-4F47-8185-2B6079E79F76}" srcOrd="0" destOrd="0" presId="urn:microsoft.com/office/officeart/2005/8/layout/chevron2"/>
    <dgm:cxn modelId="{1678D3A4-8866-466D-851F-6BCD4453633F}" type="presParOf" srcId="{4FB10F26-6115-4058-864B-856AF0D24045}" destId="{FF0B1EDA-9584-49A4-A464-A5D50A08615F}" srcOrd="1" destOrd="4" presId="urn:microsoft.com/office/officeart/2005/8/layout/chevron2"/>
    <dgm:cxn modelId="{CC332D5A-B1C1-4D3A-971D-9F242A43D89B}" type="presOf" srcId="{734BE971-B8F0-4F26-800B-EB2B4D8710C8}" destId="{FF0B1EDA-9584-49A4-A464-A5D50A08615F}" srcOrd="0" destOrd="0" presId="urn:microsoft.com/office/officeart/2005/8/layout/chevron2"/>
    <dgm:cxn modelId="{FA3337B4-E853-4CB7-8423-04D3B65BAACF}" type="presParOf" srcId="{73C486C9-0786-4D25-B91C-A682C9373376}" destId="{DCA37FFD-5C9C-4FB4-8ADB-31A9660B751A}" srcOrd="5" destOrd="0" presId="urn:microsoft.com/office/officeart/2005/8/layout/chevron2"/>
    <dgm:cxn modelId="{F13EDC13-FE03-45A0-9739-034D1F4A3D8D}" type="presOf" srcId="{921FD700-3EE3-474F-A886-78FCAE7A7277}" destId="{DCA37FFD-5C9C-4FB4-8ADB-31A9660B751A}" srcOrd="0" destOrd="0" presId="urn:microsoft.com/office/officeart/2005/8/layout/chevron2"/>
    <dgm:cxn modelId="{DDD1B961-BF5D-4A3E-9515-A5F7EF08759D}" type="presParOf" srcId="{73C486C9-0786-4D25-B91C-A682C9373376}" destId="{A04BE4BB-61F5-4CA8-8CA1-9BEF7289FB72}" srcOrd="6" destOrd="0" presId="urn:microsoft.com/office/officeart/2005/8/layout/chevron2"/>
    <dgm:cxn modelId="{4B43D36A-752E-44D5-9418-ECCBD68A7F72}" type="presParOf" srcId="{A04BE4BB-61F5-4CA8-8CA1-9BEF7289FB72}" destId="{91FA500C-9AE5-45EA-AAA9-9488A2C6349A}" srcOrd="0" destOrd="6" presId="urn:microsoft.com/office/officeart/2005/8/layout/chevron2"/>
    <dgm:cxn modelId="{C3A94E4C-FB6B-4A8B-A689-1F7736846BEA}" type="presOf" srcId="{CF351A98-21B1-4BEC-A7F9-2B47D51A4062}" destId="{91FA500C-9AE5-45EA-AAA9-9488A2C6349A}" srcOrd="0" destOrd="0" presId="urn:microsoft.com/office/officeart/2005/8/layout/chevron2"/>
    <dgm:cxn modelId="{A1CC6272-F253-4C42-A1DE-160CDBEA5763}" type="presParOf" srcId="{A04BE4BB-61F5-4CA8-8CA1-9BEF7289FB72}" destId="{9E8BA2E6-C952-458D-826A-11DF2D4FEA4F}" srcOrd="1" destOrd="6" presId="urn:microsoft.com/office/officeart/2005/8/layout/chevron2"/>
    <dgm:cxn modelId="{D8C0CB14-007E-4C70-8971-083CBE215B0E}" type="presOf" srcId="{5590F069-952F-4165-A07F-BE83A67D9F53}" destId="{9E8BA2E6-C952-458D-826A-11DF2D4FEA4F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组合 1"/>
      <dsp:cNvGrpSpPr/>
    </dsp:nvGrpSpPr>
    <dsp:grpSpPr>
      <a:xfrm>
        <a:off x="0" y="0"/>
        <a:ext cx="7780655" cy="3756025"/>
        <a:chOff x="0" y="0"/>
        <a:chExt cx="7780655" cy="3756025"/>
      </a:xfrm>
    </dsp:grpSpPr>
    <dsp:sp modelId="{22A518F2-1D22-4A15-91A9-DE43E14F81F2}">
      <dsp:nvSpPr>
        <dsp:cNvPr id="3" name="燕尾形 2"/>
        <dsp:cNvSpPr/>
      </dsp:nvSpPr>
      <dsp:spPr bwMode="white">
        <a:xfrm rot="5400000">
          <a:off x="-157721" y="157721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一</a:t>
          </a:r>
          <a:endParaRPr kumimoji="1" 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-157721" y="157721"/>
        <a:ext cx="1051477" cy="736034"/>
      </dsp:txXfrm>
    </dsp:sp>
    <dsp:sp modelId="{0965C63C-93AD-4ED2-8279-0D020306E68A}">
      <dsp:nvSpPr>
        <dsp:cNvPr id="4" name="同侧圆角矩形 3"/>
        <dsp:cNvSpPr/>
      </dsp:nvSpPr>
      <dsp:spPr bwMode="white">
        <a:xfrm rot="5400000">
          <a:off x="3916614" y="-3180581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 rtl="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  <a:tabLst>
              <a:tab pos="5836920" algn="l"/>
            </a:tabLst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关于</a:t>
          </a:r>
          <a:r>
            <a:rPr kumimoji="1" lang="en-US" altLang="zh-CN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××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的基本情况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3180581"/>
        <a:ext cx="683460" cy="7044621"/>
      </dsp:txXfrm>
    </dsp:sp>
    <dsp:sp modelId="{A275DC91-3BAC-479A-BE63-ADFE07652A88}">
      <dsp:nvSpPr>
        <dsp:cNvPr id="5" name="燕尾形 4"/>
        <dsp:cNvSpPr/>
      </dsp:nvSpPr>
      <dsp:spPr bwMode="white">
        <a:xfrm rot="5400000">
          <a:off x="-157721" y="1104314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二</a:t>
          </a:r>
          <a:endParaRPr sz="2800"/>
        </a:p>
      </dsp:txBody>
      <dsp:txXfrm rot="5400000">
        <a:off x="-157721" y="1104314"/>
        <a:ext cx="1051477" cy="736034"/>
      </dsp:txXfrm>
    </dsp:sp>
    <dsp:sp modelId="{88582B85-5876-407F-838F-29AC76F5B072}">
      <dsp:nvSpPr>
        <dsp:cNvPr id="6" name="同侧圆角矩形 5"/>
        <dsp:cNvSpPr/>
      </dsp:nvSpPr>
      <dsp:spPr bwMode="white">
        <a:xfrm rot="5400000">
          <a:off x="3916614" y="-2279065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需要说明的问题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2279065"/>
        <a:ext cx="683460" cy="7044621"/>
      </dsp:txXfrm>
    </dsp:sp>
    <dsp:sp modelId="{BBA9494B-B977-4F47-8185-2B6079E79F76}">
      <dsp:nvSpPr>
        <dsp:cNvPr id="7" name="燕尾形 6"/>
        <dsp:cNvSpPr/>
      </dsp:nvSpPr>
      <dsp:spPr bwMode="white">
        <a:xfrm rot="5400000">
          <a:off x="-157721" y="1960754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 rtl="0">
            <a:lnSpc>
              <a:spcPct val="100000"/>
            </a:lnSpc>
            <a:spcBef>
              <a:spcPct val="0"/>
            </a:spcBef>
            <a:spcAft>
              <a:spcPct val="35000"/>
            </a:spcAft>
            <a:tabLst>
              <a:tab pos="6550025" algn="l"/>
            </a:tabLst>
          </a:pPr>
          <a:r>
            <a:rPr kumimoji="1"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rPr>
            <a:t>三</a:t>
          </a:r>
          <a:endParaRPr sz="2800"/>
        </a:p>
      </dsp:txBody>
      <dsp:txXfrm rot="5400000">
        <a:off x="-157721" y="1960754"/>
        <a:ext cx="1051477" cy="736034"/>
      </dsp:txXfrm>
    </dsp:sp>
    <dsp:sp modelId="{FF0B1EDA-9584-49A4-A464-A5D50A08615F}">
      <dsp:nvSpPr>
        <dsp:cNvPr id="8" name="同侧圆角矩形 7"/>
        <dsp:cNvSpPr/>
      </dsp:nvSpPr>
      <dsp:spPr bwMode="white">
        <a:xfrm rot="5400000">
          <a:off x="3916614" y="-1377549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提请校长办公会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审</a:t>
          </a: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议事项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1377549"/>
        <a:ext cx="683460" cy="7044621"/>
      </dsp:txXfrm>
    </dsp:sp>
    <dsp:sp modelId="{91FA500C-9AE5-45EA-AAA9-9488A2C6349A}">
      <dsp:nvSpPr>
        <dsp:cNvPr id="9" name="燕尾形 8"/>
        <dsp:cNvSpPr/>
      </dsp:nvSpPr>
      <dsp:spPr bwMode="white">
        <a:xfrm rot="5400000">
          <a:off x="-157721" y="2862270"/>
          <a:ext cx="1051477" cy="736034"/>
        </a:xfrm>
        <a:prstGeom prst="chevron">
          <a:avLst/>
        </a:prstGeom>
        <a:solidFill>
          <a:srgbClr val="00469A"/>
        </a:solidFill>
        <a:ln>
          <a:noFill/>
        </a:ln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Body>
        <a:bodyPr rot="-5400000" vert="horz" wrap="square" lIns="17780" tIns="17780" rIns="17780" bIns="17780" anchor="ctr"/>
        <a:lstStyle>
          <a:lvl1pPr algn="ctr">
            <a:defRPr sz="6500"/>
          </a:lvl1pPr>
          <a:lvl2pPr marL="285750" indent="-285750" algn="ctr">
            <a:defRPr sz="5000"/>
          </a:lvl2pPr>
          <a:lvl3pPr marL="571500" indent="-285750" algn="ctr">
            <a:defRPr sz="5000"/>
          </a:lvl3pPr>
          <a:lvl4pPr marL="857250" indent="-285750" algn="ctr">
            <a:defRPr sz="5000"/>
          </a:lvl4pPr>
          <a:lvl5pPr marL="1143000" indent="-285750" algn="ctr">
            <a:defRPr sz="5000"/>
          </a:lvl5pPr>
          <a:lvl6pPr marL="1428750" indent="-285750" algn="ctr">
            <a:defRPr sz="5000"/>
          </a:lvl6pPr>
          <a:lvl7pPr marL="1714500" indent="-285750" algn="ctr">
            <a:defRPr sz="5000"/>
          </a:lvl7pPr>
          <a:lvl8pPr marL="2000250" indent="-285750" algn="ctr">
            <a:defRPr sz="5000"/>
          </a:lvl8pPr>
          <a:lvl9pPr marL="2286000" indent="-285750" algn="ctr">
            <a:defRPr sz="50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四</a:t>
          </a:r>
          <a:endParaRPr kumimoji="1"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-157721" y="2862270"/>
        <a:ext cx="1051477" cy="736034"/>
      </dsp:txXfrm>
    </dsp:sp>
    <dsp:sp modelId="{9E8BA2E6-C952-458D-826A-11DF2D4FEA4F}">
      <dsp:nvSpPr>
        <dsp:cNvPr id="10" name="同侧圆角矩形 9"/>
        <dsp:cNvSpPr/>
      </dsp:nvSpPr>
      <dsp:spPr bwMode="white">
        <a:xfrm rot="5400000">
          <a:off x="3916614" y="-476032"/>
          <a:ext cx="683460" cy="7044621"/>
        </a:xfrm>
        <a:prstGeom prst="round2SameRect">
          <a:avLst/>
        </a:prstGeom>
        <a:ln>
          <a:solidFill>
            <a:srgbClr val="00469A"/>
          </a:solidFill>
        </a:ln>
      </dsp:spPr>
      <dsp:style>
        <a:lnRef idx="2">
          <a:schemeClr val="accent2"/>
        </a:lnRef>
        <a:fillRef idx="1">
          <a:schemeClr val="lt1">
            <a:alpha val="90000"/>
          </a:schemeClr>
        </a:fillRef>
        <a:effectRef idx="0">
          <a:scrgbClr r="0" g="0" b="0"/>
        </a:effectRef>
        <a:fontRef idx="minor"/>
      </dsp:style>
      <dsp:txBody>
        <a:bodyPr rot="-5400000" vert="horz" wrap="square" lIns="199136" tIns="17780" rIns="17780" bIns="17780" anchor="ctr"/>
        <a:lstStyle>
          <a:lvl1pPr algn="l">
            <a:defRPr sz="6500"/>
          </a:lvl1pPr>
          <a:lvl2pPr marL="285750" indent="-285750" algn="l">
            <a:defRPr sz="6500"/>
          </a:lvl2pPr>
          <a:lvl3pPr marL="571500" indent="-285750" algn="l">
            <a:defRPr sz="6500"/>
          </a:lvl3pPr>
          <a:lvl4pPr marL="857250" indent="-285750" algn="l">
            <a:defRPr sz="6500"/>
          </a:lvl4pPr>
          <a:lvl5pPr marL="1143000" indent="-285750" algn="l">
            <a:defRPr sz="6500"/>
          </a:lvl5pPr>
          <a:lvl6pPr marL="1428750" indent="-285750" algn="l">
            <a:defRPr sz="6500"/>
          </a:lvl6pPr>
          <a:lvl7pPr marL="1714500" indent="-285750" algn="l">
            <a:defRPr sz="6500"/>
          </a:lvl7pPr>
          <a:lvl8pPr marL="2000250" indent="-285750" algn="l">
            <a:defRPr sz="6500"/>
          </a:lvl8pPr>
          <a:lvl9pPr marL="2286000" indent="-285750" algn="l">
            <a:defRPr sz="6500"/>
          </a:lvl9pPr>
        </a:lstStyle>
        <a:p>
          <a:pPr marL="285750" lvl="1" indent="-285750" algn="ctr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zh-CN" altLang="en-US" sz="2800" b="1" spc="250" baseline="0" dirty="0" smtClean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风险分析</a:t>
          </a:r>
          <a:endParaRPr kumimoji="1" lang="zh-CN" altLang="en-US" sz="2800" b="1" spc="250" baseline="0" dirty="0">
            <a:solidFill>
              <a:srgbClr val="00469A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5400000">
        <a:off x="3916614" y="-476032"/>
        <a:ext cx="683460" cy="70446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type="chevron" r:blip="" rot="90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90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ound2SameRect" r:blip="" rot="-90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10">
              <a:defRPr/>
            </a:pPr>
            <a:endParaRPr lang="zh-CN" alt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88" y="1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10">
              <a:defRPr/>
            </a:pPr>
            <a:fld id="{F62507BF-74BD-4C5B-A9D9-36B437CE59A0}" type="datetimeFigureOut">
              <a:rPr lang="zh-CN" altLang="en-US"/>
            </a:fld>
            <a:endParaRPr lang="zh-CN" altLang="en-US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04093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华文中宋" panose="02010600040101010101" pitchFamily="2" charset="-122"/>
              </a:defRPr>
            </a:lvl1pPr>
          </a:lstStyle>
          <a:p>
            <a:pPr defTabSz="905510">
              <a:defRPr/>
            </a:pPr>
            <a:endParaRPr lang="en-US" altLang="zh-CN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88" y="6404093"/>
            <a:ext cx="4279159" cy="336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553" tIns="45277" rIns="90553" bIns="45277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dirty="0">
                <a:ea typeface="华文中宋" panose="02010600040101010101" pitchFamily="2" charset="-122"/>
              </a:rPr>
            </a:fld>
            <a:endParaRPr lang="zh-CN" altLang="en-US" sz="1200" dirty="0"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4276841" cy="336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10"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87" y="1"/>
            <a:ext cx="4276841" cy="336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>
            <a:lvl1pPr algn="r"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10">
              <a:defRPr/>
            </a:pPr>
            <a:fld id="{FE44F47F-3C94-4F52-8B92-28CB96AE220C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8704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504825"/>
            <a:ext cx="4495801" cy="2528888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99" y="3201509"/>
            <a:ext cx="7897667" cy="30335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t" anchorCtr="0" compatLnSpc="1"/>
          <a:lstStyle/>
          <a:p>
            <a:pPr marL="0" marR="0" lvl="0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2755" marR="0" lvl="1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05510" marR="0" lvl="2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58265" marR="0" lvl="3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11020" marR="0" lvl="4" indent="0" algn="l" defTabSz="90551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03016"/>
            <a:ext cx="4276841" cy="335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b" anchorCtr="0" compatLnSpc="1"/>
          <a:lstStyle>
            <a:lvl1pPr eaLnBrk="0" hangingPunct="0">
              <a:buFont typeface="Arial" panose="020B0604020202020204" pitchFamily="34" charset="0"/>
              <a:buNone/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defTabSz="905510"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0553" tIns="45277" rIns="90553" bIns="45277" numCol="1" anchor="b" anchorCtr="0" compatLnSpc="1"/>
          <a:lstStyle/>
          <a:p>
            <a:pPr lvl="0" algn="r">
              <a:buFont typeface="Arial" panose="020B0604020202020204" pitchFamily="34" charset="0"/>
              <a:buNone/>
            </a:pPr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注意：</a:t>
            </a:r>
            <a:r>
              <a:rPr lang="en-US" altLang="zh-CN"/>
              <a:t>1.</a:t>
            </a:r>
            <a:r>
              <a:rPr lang="zh-CN" altLang="en-US"/>
              <a:t>单位名称请使用学校发文的规范简称</a:t>
            </a:r>
            <a:endParaRPr lang="zh-CN" altLang="en-US"/>
          </a:p>
          <a:p>
            <a:r>
              <a:rPr lang="en-US" altLang="zh-CN"/>
              <a:t>          2.</a:t>
            </a:r>
            <a:r>
              <a:rPr lang="zh-CN" altLang="en-US"/>
              <a:t>汇报人原则是议题提交单位的主要负责人</a:t>
            </a:r>
            <a:endParaRPr lang="zh-CN" altLang="en-US"/>
          </a:p>
          <a:p>
            <a:r>
              <a:rPr lang="en-US" altLang="zh-CN"/>
              <a:t>          3.</a:t>
            </a:r>
            <a:r>
              <a:rPr lang="zh-CN" altLang="en-US"/>
              <a:t>请尽量使用本模版的字体字号，根据版面需要适当调整</a:t>
            </a:r>
            <a:endParaRPr lang="zh-CN" altLang="en-US"/>
          </a:p>
          <a:p>
            <a:r>
              <a:rPr lang="en-US" altLang="zh-CN"/>
              <a:t>          4.</a:t>
            </a:r>
            <a:r>
              <a:rPr lang="zh-CN" altLang="en-US"/>
              <a:t>每个议题汇报时长原则上控制在</a:t>
            </a:r>
            <a:r>
              <a:rPr lang="en-US" altLang="zh-CN"/>
              <a:t>10</a:t>
            </a:r>
            <a:r>
              <a:rPr lang="zh-CN" altLang="en-US"/>
              <a:t>分钟以内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/>
          </a:ln>
        </p:spPr>
      </p:sp>
      <p:sp>
        <p:nvSpPr>
          <p:cNvPr id="880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0553" tIns="45277" rIns="90553" bIns="45277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880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5591187" y="6403016"/>
            <a:ext cx="4276841" cy="335868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b="0" dirty="0"/>
            </a:fld>
            <a:endParaRPr lang="zh-CN" altLang="en-US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5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zh-CN" altLang="en-US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1802" y="6573078"/>
            <a:ext cx="12190198" cy="284925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6567501"/>
            <a:ext cx="1331584" cy="296436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615" y="6567501"/>
            <a:ext cx="1310926" cy="2960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6878" y="6100763"/>
            <a:ext cx="2540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>
              <a:spcBef>
                <a:spcPct val="50000"/>
              </a:spcBef>
              <a:buNone/>
            </a:pPr>
            <a:fld id="{9A0DB2DC-4C9A-4742-B13C-FB6460FD3503}" type="slidenum">
              <a:rPr lang="en-US" altLang="zh-CN" dirty="0">
                <a:solidFill>
                  <a:srgbClr val="A08366"/>
                </a:solidFill>
                <a:latin typeface="Calibri" panose="020F0502020204030204" pitchFamily="34" charset="0"/>
              </a:rPr>
            </a:fld>
            <a:endParaRPr lang="en-US" altLang="zh-CN" dirty="0">
              <a:solidFill>
                <a:srgbClr val="A08366"/>
              </a:solidFill>
              <a:latin typeface="Calibri" panose="020F0502020204030204" pitchFamily="34" charset="0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5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5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8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40"/>
            </a:lvl2pPr>
            <a:lvl3pPr marL="742950" indent="0">
              <a:buNone/>
              <a:defRPr sz="975"/>
            </a:lvl3pPr>
            <a:lvl4pPr marL="1114425" indent="0">
              <a:buNone/>
              <a:defRPr sz="815"/>
            </a:lvl4pPr>
            <a:lvl5pPr marL="1485900" indent="0">
              <a:buNone/>
              <a:defRPr sz="815"/>
            </a:lvl5pPr>
            <a:lvl6pPr marL="1857375" indent="0">
              <a:buNone/>
              <a:defRPr sz="815"/>
            </a:lvl6pPr>
            <a:lvl7pPr marL="2228850" indent="0">
              <a:buNone/>
              <a:defRPr sz="815"/>
            </a:lvl7pPr>
            <a:lvl8pPr marL="2600325" indent="0">
              <a:buNone/>
              <a:defRPr sz="815"/>
            </a:lvl8pPr>
            <a:lvl9pPr marL="2971800" indent="0">
              <a:buNone/>
              <a:defRPr sz="815"/>
            </a:lvl9pPr>
          </a:lstStyle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3.png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A6134BE-11D2-4C8A-BB1A-0BDBB1ECAFC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smtClean="0"/>
            </a:fld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6524566"/>
            <a:ext cx="12192000" cy="333434"/>
          </a:xfrm>
          <a:prstGeom prst="rect">
            <a:avLst/>
          </a:prstGeom>
          <a:solidFill>
            <a:srgbClr val="0047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8" name="矩形 7"/>
          <p:cNvSpPr/>
          <p:nvPr userDrawn="1"/>
        </p:nvSpPr>
        <p:spPr>
          <a:xfrm>
            <a:off x="0" y="6524566"/>
            <a:ext cx="1753364" cy="333434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46" y="6566669"/>
            <a:ext cx="1458073" cy="24922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8" b="33438"/>
          <a:stretch>
            <a:fillRect/>
          </a:stretch>
        </p:blipFill>
        <p:spPr>
          <a:xfrm>
            <a:off x="10474453" y="6524566"/>
            <a:ext cx="1320743" cy="3334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6055" indent="-186055" algn="l" defTabSz="742950" rtl="0" eaLnBrk="1" latinLnBrk="0" hangingPunct="1">
        <a:lnSpc>
          <a:spcPct val="90000"/>
        </a:lnSpc>
        <a:spcBef>
          <a:spcPts val="81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90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6719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204343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41490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786380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3157855" indent="-186055" algn="l" defTabSz="742950" rtl="0" eaLnBrk="1" latinLnBrk="0" hangingPunct="1">
        <a:lnSpc>
          <a:spcPct val="90000"/>
        </a:lnSpc>
        <a:spcBef>
          <a:spcPts val="405"/>
        </a:spcBef>
        <a:buFont typeface="Arial" panose="020B0604020202020204" pitchFamily="34" charset="0"/>
        <a:buChar char="•"/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7"/>
          <a:stretch>
            <a:fillRect/>
          </a:stretch>
        </p:blipFill>
        <p:spPr>
          <a:xfrm>
            <a:off x="0" y="2169795"/>
            <a:ext cx="12191365" cy="4418330"/>
          </a:xfrm>
          <a:prstGeom prst="rect">
            <a:avLst/>
          </a:prstGeom>
        </p:spPr>
      </p:pic>
      <p:sp>
        <p:nvSpPr>
          <p:cNvPr id="11" name="TextBox 131"/>
          <p:cNvSpPr txBox="1">
            <a:spLocks noChangeArrowheads="1"/>
          </p:cNvSpPr>
          <p:nvPr/>
        </p:nvSpPr>
        <p:spPr bwMode="auto">
          <a:xfrm>
            <a:off x="2309426" y="1336404"/>
            <a:ext cx="7573149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spcBef>
                <a:spcPct val="0"/>
              </a:spcBef>
              <a:buNone/>
            </a:pPr>
            <a:r>
              <a:rPr lang="zh-CN" altLang="en-US" sz="4800">
                <a:solidFill>
                  <a:srgbClr val="00469A"/>
                </a:solidFill>
                <a:latin typeface="微软雅黑" panose="020B0503020204020204" pitchFamily="34" charset="-122"/>
              </a:rPr>
              <a:t>关于</a:t>
            </a:r>
            <a:r>
              <a:rPr lang="en-US" altLang="zh-CN" sz="4800">
                <a:solidFill>
                  <a:srgbClr val="00469A"/>
                </a:solidFill>
                <a:latin typeface="微软雅黑" panose="020B0503020204020204" pitchFamily="34" charset="-122"/>
              </a:rPr>
              <a:t>××</a:t>
            </a:r>
            <a:r>
              <a:rPr lang="zh-CN" altLang="en-US" sz="4800">
                <a:solidFill>
                  <a:srgbClr val="00469A"/>
                </a:solidFill>
                <a:latin typeface="微软雅黑" panose="020B0503020204020204" pitchFamily="34" charset="-122"/>
              </a:rPr>
              <a:t>情况的汇报</a:t>
            </a:r>
            <a:endParaRPr lang="zh-CN" altLang="en-US" sz="4800">
              <a:solidFill>
                <a:srgbClr val="00469A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862580" y="2607945"/>
            <a:ext cx="6727190" cy="91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1" rIns="91440" bIns="4572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1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zh-CN" altLang="en-US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汇报单位：</a:t>
            </a:r>
            <a:r>
              <a:rPr lang="en-US" altLang="zh-CN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endParaRPr lang="zh-CN" altLang="en-US" sz="24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600"/>
              </a:spcAft>
            </a:pPr>
            <a:r>
              <a:rPr lang="zh-CN" altLang="en-US" sz="24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 </a:t>
            </a:r>
            <a:r>
              <a:rPr lang="en-US" altLang="zh-CN" sz="24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en-US" altLang="zh-CN" sz="24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zh-CN" sz="24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21" y="116104"/>
            <a:ext cx="2759765" cy="5805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19380" y="6590665"/>
            <a:ext cx="1572260" cy="266065"/>
          </a:xfrm>
          <a:prstGeom prst="rect">
            <a:avLst/>
          </a:prstGeom>
          <a:solidFill>
            <a:srgbClr val="FBC5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/>
          </a:p>
        </p:txBody>
      </p:sp>
      <p:sp>
        <p:nvSpPr>
          <p:cNvPr id="2" name="矩形 1"/>
          <p:cNvSpPr/>
          <p:nvPr/>
        </p:nvSpPr>
        <p:spPr>
          <a:xfrm>
            <a:off x="10344150" y="6591300"/>
            <a:ext cx="1588770" cy="266700"/>
          </a:xfrm>
          <a:prstGeom prst="rect">
            <a:avLst/>
          </a:prstGeom>
          <a:solidFill>
            <a:srgbClr val="0046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760673" y="332732"/>
            <a:ext cx="2952115" cy="431800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方正小标宋简体" panose="02010601030101010101" pitchFamily="2" charset="-122"/>
                <a:ea typeface="方正小标宋简体" panose="02010601030101010101" pitchFamily="2" charset="-122"/>
                <a:cs typeface="+mn-cs"/>
                <a:sym typeface="+mn-ea"/>
              </a:rPr>
              <a:t>议题</a:t>
            </a: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方正小标宋简体" panose="02010601030101010101" pitchFamily="2" charset="-122"/>
              <a:ea typeface="方正小标宋简体" panose="02010601030101010101" pitchFamily="2" charset="-122"/>
              <a:cs typeface="+mn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/>
          <p:nvPr/>
        </p:nvSpPr>
        <p:spPr>
          <a:xfrm>
            <a:off x="1883532" y="2412914"/>
            <a:ext cx="8424937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60000"/>
              </a:lnSpc>
              <a:buFont typeface="Arial" panose="020B0604020202020204" pitchFamily="34" charset="0"/>
            </a:pP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（主要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说明汇报</a:t>
            </a:r>
            <a:r>
              <a:rPr lang="zh-CN" altLang="en-US" sz="20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单位认为可能存在的风险</a:t>
            </a:r>
            <a:r>
              <a:rPr lang="zh-CN" altLang="en-US" sz="20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94398" y="925195"/>
            <a:ext cx="10403205" cy="5001260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0" fontAlgn="auto" latinLnBrk="0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矩形 5"/>
          <p:cNvSpPr/>
          <p:nvPr/>
        </p:nvSpPr>
        <p:spPr>
          <a:xfrm>
            <a:off x="2063872" y="2060347"/>
            <a:ext cx="7993137" cy="570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ts val="300"/>
              </a:spcBef>
            </a:pPr>
            <a:r>
              <a:rPr lang="zh-CN" altLang="en-US" sz="24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（该项工作可能存在的风险）</a:t>
            </a:r>
            <a:endParaRPr lang="zh-CN" altLang="en-US" sz="24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5875" y="1979295"/>
            <a:ext cx="12226290" cy="1850390"/>
          </a:xfrm>
          <a:prstGeom prst="rect">
            <a:avLst/>
          </a:prstGeom>
          <a:solidFill>
            <a:srgbClr val="00479A"/>
          </a:solidFill>
          <a:ln>
            <a:solidFill>
              <a:srgbClr val="0766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TextBox 131"/>
          <p:cNvSpPr txBox="1">
            <a:spLocks noChangeArrowheads="1"/>
          </p:cNvSpPr>
          <p:nvPr/>
        </p:nvSpPr>
        <p:spPr bwMode="auto">
          <a:xfrm>
            <a:off x="2698745" y="2444800"/>
            <a:ext cx="6794511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  <a:ea typeface="仿宋_GB2312" panose="02010609030101010101" pitchFamily="1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46405" indent="-446405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b="1">
                <a:latin typeface="微软雅黑" panose="020B0503020204020204" pitchFamily="34" charset="-122"/>
              </a:rPr>
              <a:t>汇报完毕</a:t>
            </a:r>
            <a:endParaRPr lang="zh-CN" altLang="en-US" sz="4800" b="1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" grpId="0" bldLvl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/>
          <p:nvPr/>
        </p:nvSpPr>
        <p:spPr>
          <a:xfrm>
            <a:off x="1143000" y="658813"/>
            <a:ext cx="9906000" cy="736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05000"/>
              </a:lnSpc>
              <a:spcBef>
                <a:spcPct val="50000"/>
              </a:spcBef>
            </a:pP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</a:t>
            </a: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</a:t>
            </a: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</a:t>
            </a:r>
            <a:r>
              <a:rPr lang="zh-CN" altLang="en-US" sz="40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0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  </a:t>
            </a:r>
            <a:r>
              <a:rPr lang="zh-CN" altLang="en-US" sz="4000" dirty="0" smtClean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zh-CN" altLang="en-US" sz="40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6" name="图示 5"/>
          <p:cNvGraphicFramePr/>
          <p:nvPr/>
        </p:nvGraphicFramePr>
        <p:xfrm>
          <a:off x="2205673" y="1741805"/>
          <a:ext cx="7780655" cy="3756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-635" y="2139315"/>
            <a:ext cx="12194540" cy="1593850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01901"/>
            <a:ext cx="9906000" cy="706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一、关于</a:t>
            </a:r>
            <a:r>
              <a:rPr lang="en-US" altLang="zh-CN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××</a:t>
            </a: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的基本情况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79425" y="1075055"/>
            <a:ext cx="11226165" cy="5115560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Text Box 5"/>
          <p:cNvSpPr txBox="1"/>
          <p:nvPr/>
        </p:nvSpPr>
        <p:spPr>
          <a:xfrm>
            <a:off x="1883532" y="1764105"/>
            <a:ext cx="8424937" cy="1272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just" hangingPunct="0">
              <a:lnSpc>
                <a:spcPct val="160000"/>
              </a:lnSpc>
              <a:buFont typeface="Arial" panose="020B0604020202020204" pitchFamily="34" charset="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（介绍汇报议题概况，包括开展该项工作的</a:t>
            </a:r>
            <a:r>
              <a:rPr lang="zh-CN" altLang="en-US" sz="24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背景、准备情况、进度进展等。）</a:t>
            </a:r>
            <a:endParaRPr lang="zh-CN" altLang="en-US" sz="2400" dirty="0" smtClean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1127125" y="304511"/>
            <a:ext cx="9906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3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0" y="2139315"/>
            <a:ext cx="12192000" cy="1624330"/>
            <a:chOff x="816" y="2304"/>
            <a:chExt cx="1465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65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65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73656"/>
            <a:ext cx="9906000" cy="126047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二、需要说明的问题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9425" y="1075055"/>
            <a:ext cx="11226165" cy="5115560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Text Box 5"/>
          <p:cNvSpPr txBox="1"/>
          <p:nvPr/>
        </p:nvSpPr>
        <p:spPr>
          <a:xfrm>
            <a:off x="1477645" y="1987550"/>
            <a:ext cx="9503410" cy="18630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609600" algn="just" eaLnBrk="0" hangingPunct="0">
              <a:lnSpc>
                <a:spcPct val="160000"/>
              </a:lnSpc>
              <a:buFont typeface="Arial" panose="020B0604020202020204" pitchFamily="34" charset="0"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（国家、教育部和省市的</a:t>
            </a:r>
            <a:r>
              <a:rPr lang="zh-CN" altLang="en-US" sz="24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要求，兄弟</a:t>
            </a:r>
            <a:r>
              <a:rPr lang="zh-CN" altLang="en-US" sz="24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院校的</a:t>
            </a:r>
            <a:r>
              <a:rPr lang="zh-CN" altLang="en-US" sz="2400" dirty="0" smtClean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做法，当前</a:t>
            </a:r>
            <a:r>
              <a:rPr lang="zh-CN" altLang="en-US" sz="24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存在的主要问题和困难等。最好有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对比分析</a:t>
            </a:r>
            <a:r>
              <a:rPr lang="zh-CN" altLang="en-US" sz="24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，包括但不限于校内外对比、横纵向对比等，用</a:t>
            </a:r>
            <a:r>
              <a:rPr lang="zh-CN" altLang="en-US" sz="2400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数据说话</a:t>
            </a:r>
            <a:r>
              <a:rPr lang="zh-CN" altLang="en-US" sz="2400" dirty="0">
                <a:solidFill>
                  <a:srgbClr val="00469A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dirty="0">
              <a:solidFill>
                <a:srgbClr val="00469A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1143000" y="232756"/>
            <a:ext cx="9906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此处添加标题</a:t>
            </a:r>
            <a:endParaRPr lang="zh-CN" altLang="en-US" sz="3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-635" y="2060575"/>
            <a:ext cx="12211685" cy="180022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01901"/>
            <a:ext cx="9906000" cy="70675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三、提请校长办公会审议事项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79425" y="1075055"/>
            <a:ext cx="11226165" cy="5115560"/>
          </a:xfrm>
          <a:prstGeom prst="roundRect">
            <a:avLst>
              <a:gd name="adj" fmla="val 5362"/>
            </a:avLst>
          </a:prstGeom>
          <a:solidFill>
            <a:srgbClr val="FFFFFF"/>
          </a:solidFill>
          <a:ln w="190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eaLnBrk="0" fontAlgn="auto" hangingPunc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8" name="Text Box 5"/>
          <p:cNvSpPr txBox="1"/>
          <p:nvPr/>
        </p:nvSpPr>
        <p:spPr>
          <a:xfrm>
            <a:off x="610870" y="1779270"/>
            <a:ext cx="11052810" cy="3366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lstStyle/>
          <a:p>
            <a:pPr algn="just" hangingPunct="0">
              <a:lnSpc>
                <a:spcPct val="15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</a:pPr>
            <a:r>
              <a:rPr lang="zh-CN" altLang="en-US" sz="2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【示例】</a:t>
            </a:r>
            <a:endParaRPr lang="zh-CN" altLang="en-US" sz="2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hangingPunct="0">
              <a:lnSpc>
                <a:spcPct val="15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</a:pPr>
            <a:r>
              <a:rPr 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规章制度议题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：审议通过</a:t>
            </a:r>
            <a:r>
              <a:rPr lang="en-US" alt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武汉理工大学</a:t>
            </a:r>
            <a:r>
              <a:rPr lang="en-US" alt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管理办法</a:t>
            </a:r>
            <a:r>
              <a:rPr lang="en-US" alt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</a:t>
            </a:r>
            <a:endParaRPr lang="zh-CN" altLang="en-US" sz="2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hangingPunct="0">
              <a:lnSpc>
                <a:spcPct val="15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</a:pPr>
            <a:r>
              <a:rPr 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工作方案议题：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同意设立武汉理工大学</a:t>
            </a:r>
            <a:r>
              <a:rPr lang="en-US" alt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中心。</a:t>
            </a:r>
            <a:endParaRPr lang="zh-CN" altLang="en-US" sz="2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hangingPunct="0">
              <a:lnSpc>
                <a:spcPct val="15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</a:pPr>
            <a:r>
              <a:rPr lang="en-US" alt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同意</a:t>
            </a:r>
            <a:r>
              <a:rPr 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人员建议</a:t>
            </a:r>
            <a:r>
              <a:rPr lang="en-US" alt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/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工作方案。</a:t>
            </a:r>
            <a:endParaRPr lang="zh-CN" altLang="en-US" sz="2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hangingPunct="0">
              <a:lnSpc>
                <a:spcPct val="15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</a:pP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需提请党委常委会决议议题：</a:t>
            </a:r>
            <a:r>
              <a:rPr lang="zh-CN" altLang="en-US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审议通过</a:t>
            </a:r>
            <a:r>
              <a:rPr lang="en-US" alt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XXXXX</a:t>
            </a:r>
            <a:r>
              <a:rPr lang="zh-CN" sz="26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，并提请党委常委会审定。</a:t>
            </a:r>
            <a:endParaRPr lang="zh-CN" altLang="en-US" sz="2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hangingPunct="0">
              <a:lnSpc>
                <a:spcPct val="15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</a:pPr>
            <a:endParaRPr lang="en-US" altLang="zh-CN" sz="2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just" hangingPunct="0">
              <a:lnSpc>
                <a:spcPct val="150000"/>
              </a:lnSpc>
              <a:spcBef>
                <a:spcPts val="200"/>
              </a:spcBef>
              <a:buClr>
                <a:srgbClr val="FFC000"/>
              </a:buClr>
              <a:buFont typeface="Wingdings" panose="05000000000000000000" pitchFamily="2" charset="2"/>
            </a:pPr>
            <a:endParaRPr lang="zh-CN" sz="26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-24765" y="332451"/>
            <a:ext cx="121920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Font typeface="Arial" panose="020B0604020202020204" pitchFamily="34" charset="0"/>
            </a:pPr>
            <a:r>
              <a:rPr lang="zh-CN" altLang="en-US" sz="3200" dirty="0">
                <a:solidFill>
                  <a:srgbClr val="00469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提请校长办公会审议事项</a:t>
            </a:r>
            <a:endParaRPr lang="zh-CN" altLang="en-US" sz="3200" dirty="0">
              <a:solidFill>
                <a:srgbClr val="00469A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/>
          <p:nvPr/>
        </p:nvGrpSpPr>
        <p:grpSpPr>
          <a:xfrm>
            <a:off x="-635" y="2211705"/>
            <a:ext cx="12192635" cy="1537335"/>
            <a:chOff x="816" y="2304"/>
            <a:chExt cx="1440" cy="448"/>
          </a:xfrm>
        </p:grpSpPr>
        <p:sp>
          <p:nvSpPr>
            <p:cNvPr id="6148" name="Freeform 4"/>
            <p:cNvSpPr/>
            <p:nvPr/>
          </p:nvSpPr>
          <p:spPr>
            <a:xfrm>
              <a:off x="816" y="2562"/>
              <a:ext cx="1440" cy="190"/>
            </a:xfrm>
            <a:custGeom>
              <a:avLst/>
              <a:gdLst>
                <a:gd name="txL" fmla="*/ 0 w 1120"/>
                <a:gd name="txT" fmla="*/ 0 h 252"/>
                <a:gd name="txR" fmla="*/ 1120 w 1120"/>
                <a:gd name="txB" fmla="*/ 252 h 252"/>
              </a:gdLst>
              <a:ahLst/>
              <a:cxnLst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147483647" y="0"/>
                </a:cxn>
                <a:cxn ang="0">
                  <a:pos x="2147483647" y="2"/>
                </a:cxn>
                <a:cxn ang="0">
                  <a:pos x="2147483647" y="2"/>
                </a:cxn>
                <a:cxn ang="0">
                  <a:pos x="2147483647" y="2"/>
                </a:cxn>
              </a:cxnLst>
              <a:rect l="txL" t="txT" r="txR" b="txB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solidFill>
              <a:srgbClr val="969696">
                <a:alpha val="100000"/>
              </a:srgbClr>
            </a:solidFill>
            <a:ln w="0">
              <a:noFill/>
            </a:ln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310277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solidFill>
              <a:srgbClr val="00469A"/>
            </a:solidFill>
            <a:ln w="9525" algn="ctr">
              <a:noFill/>
              <a:miter lim="800000"/>
            </a:ln>
          </p:spPr>
          <p:txBody>
            <a:bodyPr wrap="none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Arial" panose="020B0604020202020204" pitchFamily="34" charset="0"/>
              </a:endParaRPr>
            </a:p>
          </p:txBody>
        </p:sp>
      </p:grpSp>
      <p:sp>
        <p:nvSpPr>
          <p:cNvPr id="8196" name="矩形 1"/>
          <p:cNvSpPr>
            <a:spLocks noChangeArrowheads="1"/>
          </p:cNvSpPr>
          <p:nvPr/>
        </p:nvSpPr>
        <p:spPr bwMode="auto">
          <a:xfrm>
            <a:off x="1143000" y="2520315"/>
            <a:ext cx="9906000" cy="977265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noAutofit/>
          </a:bodyPr>
          <a:lstStyle/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四、形成决议后的风险分析</a:t>
            </a:r>
            <a:endParaRPr lang="zh-CN" altLang="en-US" sz="4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46405" lvl="0" indent="-446405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PP_MARK_KEY" val="8efecd9f-7fa8-42f6-83d9-2710cf6378d9"/>
  <p:tag name="COMMONDATA" val="eyJoZGlkIjoiMjE0MzE0YmJmMWRkYjVjOWRiZmFiZWEzMTBmNDQ0Mz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WPS 演示</Application>
  <PresentationFormat>A4 纸张(210x297 毫米)</PresentationFormat>
  <Paragraphs>43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华文中宋</vt:lpstr>
      <vt:lpstr>微软雅黑</vt:lpstr>
      <vt:lpstr>仿宋_GB2312</vt:lpstr>
      <vt:lpstr>方正小标宋简体</vt:lpstr>
      <vt:lpstr>黑体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mupi</dc:creator>
  <cp:lastModifiedBy>邹星</cp:lastModifiedBy>
  <cp:revision>4444</cp:revision>
  <cp:lastPrinted>2019-07-11T02:09:00Z</cp:lastPrinted>
  <dcterms:created xsi:type="dcterms:W3CDTF">2012-03-09T13:39:00Z</dcterms:created>
  <dcterms:modified xsi:type="dcterms:W3CDTF">2025-09-16T09:06:01Z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D4DDFEDC4E874FB5B83C90FA1287A9D1_13</vt:lpwstr>
  </property>
</Properties>
</file>