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15"/>
  </p:handoutMasterIdLst>
  <p:sldIdLst>
    <p:sldId id="1810" r:id="rId3"/>
    <p:sldId id="1811" r:id="rId4"/>
    <p:sldId id="1661" r:id="rId5"/>
    <p:sldId id="1728" r:id="rId6"/>
    <p:sldId id="1918" r:id="rId8"/>
    <p:sldId id="1919" r:id="rId9"/>
    <p:sldId id="1920" r:id="rId10"/>
    <p:sldId id="1924" r:id="rId11"/>
    <p:sldId id="1922" r:id="rId12"/>
    <p:sldId id="1923" r:id="rId13"/>
    <p:sldId id="1917" r:id="rId14"/>
  </p:sldIdLst>
  <p:sldSz cx="12192000" cy="6858000"/>
  <p:notesSz cx="9872345" cy="6741795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9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9A"/>
    <a:srgbClr val="FAC33F"/>
    <a:srgbClr val="0000FF"/>
    <a:srgbClr val="99FFCC"/>
    <a:srgbClr val="0066FF"/>
    <a:srgbClr val="99FF66"/>
    <a:srgbClr val="66FFFF"/>
    <a:srgbClr val="FF6600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36"/>
    <p:restoredTop sz="87481"/>
  </p:normalViewPr>
  <p:slideViewPr>
    <p:cSldViewPr showGuides="1">
      <p:cViewPr varScale="1">
        <p:scale>
          <a:sx n="84" d="100"/>
          <a:sy n="84" d="100"/>
        </p:scale>
        <p:origin x="378" y="90"/>
      </p:cViewPr>
      <p:guideLst>
        <p:guide orient="horz" pos="2190"/>
        <p:guide pos="3963"/>
      </p:guideLst>
    </p:cSldViewPr>
  </p:slideViewPr>
  <p:outlineViewPr>
    <p:cViewPr>
      <p:scale>
        <a:sx n="33" d="100"/>
        <a:sy n="33" d="100"/>
      </p:scale>
      <p:origin x="0" y="817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548"/>
    </p:cViewPr>
  </p:sorterViewPr>
  <p:notesViewPr>
    <p:cSldViewPr>
      <p:cViewPr varScale="1">
        <p:scale>
          <a:sx n="72" d="100"/>
          <a:sy n="72" d="100"/>
        </p:scale>
        <p:origin x="1384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E7E2B-4893-487B-A470-BF67CE00E1E6}" type="doc">
      <dgm:prSet loTypeId="urn:microsoft.com/office/officeart/2005/8/layout/chevron2" loCatId="process" qsTypeId="urn:microsoft.com/office/officeart/2005/8/quickstyle/simple1#1" qsCatId="simple" csTypeId="urn:microsoft.com/office/officeart/2005/8/colors/accent2_2#1" csCatId="accent2" phldr="1"/>
      <dgm:spPr/>
      <dgm:t>
        <a:bodyPr/>
        <a:lstStyle/>
        <a:p>
          <a:endParaRPr lang="zh-CN" altLang="en-US"/>
        </a:p>
      </dgm:t>
    </dgm:pt>
    <dgm:pt modelId="{8323CBE2-197E-4826-A5FB-01F1D4A747E9}">
      <dgm:prSet custT="1"/>
      <dgm:spPr>
        <a:solidFill>
          <a:srgbClr val="00469A"/>
        </a:solidFill>
        <a:ln>
          <a:noFill/>
        </a:ln>
      </dgm:spPr>
      <dgm:t>
        <a:bodyPr/>
        <a:lstStyle/>
        <a:p>
          <a:pPr rtl="0"/>
          <a:r>
            <a: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二</a:t>
          </a:r>
        </a:p>
      </dgm:t>
    </dgm:pt>
    <dgm:pt modelId="{E88F66A6-A3FD-4215-ADE1-74427F217F25}" cxnId="{BEA8448A-BAD1-412B-8F9E-E31C1B7051E3}" type="parTrans">
      <dgm:prSet/>
      <dgm:spPr/>
      <dgm:t>
        <a:bodyPr/>
        <a:lstStyle/>
        <a:p>
          <a:endParaRPr lang="zh-CN" altLang="en-US"/>
        </a:p>
      </dgm:t>
    </dgm:pt>
    <dgm:pt modelId="{2BFE43EB-8ABD-4CCD-B137-8C3A3466A266}" cxnId="{BEA8448A-BAD1-412B-8F9E-E31C1B7051E3}" type="sibTrans">
      <dgm:prSet/>
      <dgm:spPr/>
      <dgm:t>
        <a:bodyPr/>
        <a:lstStyle/>
        <a:p>
          <a:endParaRPr lang="zh-CN" altLang="en-US"/>
        </a:p>
      </dgm:t>
    </dgm:pt>
    <dgm:pt modelId="{4C399253-5231-46A9-B82B-73510ABE86AF}">
      <dgm:prSet custT="1"/>
      <dgm:spPr>
        <a:ln>
          <a:solidFill>
            <a:srgbClr val="00469A"/>
          </a:solidFill>
        </a:ln>
      </dgm:spPr>
      <dgm:t>
        <a:bodyPr/>
        <a:lstStyle/>
        <a:p>
          <a:pPr algn="ctr" rtl="0">
            <a:tabLst>
              <a:tab pos="5836920" algn="l"/>
            </a:tabLst>
          </a:pP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关于</a:t>
          </a:r>
          <a:r>
            <a:rPr kumimoji="1" lang="en-US" altLang="zh-CN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××</a:t>
          </a: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的基本情况</a:t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C9788AC-7026-460F-9913-283C43BDF85E}" cxnId="{F039DAAB-7A53-4A17-966F-34FEA48C55B2}" type="parTrans">
      <dgm:prSet/>
      <dgm:spPr/>
      <dgm:t>
        <a:bodyPr/>
        <a:lstStyle/>
        <a:p>
          <a:endParaRPr lang="zh-CN" altLang="en-US"/>
        </a:p>
      </dgm:t>
    </dgm:pt>
    <dgm:pt modelId="{144FDECE-5CBB-4780-9B41-73B23E90A637}" cxnId="{F039DAAB-7A53-4A17-966F-34FEA48C55B2}" type="sibTrans">
      <dgm:prSet/>
      <dgm:spPr/>
      <dgm:t>
        <a:bodyPr/>
        <a:lstStyle/>
        <a:p>
          <a:endParaRPr lang="zh-CN" altLang="en-US"/>
        </a:p>
      </dgm:t>
    </dgm:pt>
    <dgm:pt modelId="{13A06908-9A13-4980-9832-6AE05C637ECD}">
      <dgm:prSet custT="1"/>
      <dgm:spPr>
        <a:solidFill>
          <a:srgbClr val="00469A"/>
        </a:solidFill>
        <a:ln>
          <a:noFill/>
        </a:ln>
      </dgm:spPr>
      <dgm:t>
        <a:bodyPr/>
        <a:lstStyle/>
        <a:p>
          <a:pPr rtl="0"/>
          <a:r>
            <a: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一</a:t>
          </a:r>
          <a:endParaRPr kumimoji="1" 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F3720DB-A08E-4D39-BB01-C58380ACFBA8}" cxnId="{A1EBE0E3-F557-4425-A229-AD80F7327962}" type="sibTrans">
      <dgm:prSet/>
      <dgm:spPr/>
      <dgm:t>
        <a:bodyPr/>
        <a:lstStyle/>
        <a:p>
          <a:endParaRPr lang="zh-CN" altLang="en-US"/>
        </a:p>
      </dgm:t>
    </dgm:pt>
    <dgm:pt modelId="{81F1FE8C-B285-4E10-9C3F-B9B6D6DBE124}" cxnId="{A1EBE0E3-F557-4425-A229-AD80F7327962}" type="parTrans">
      <dgm:prSet/>
      <dgm:spPr/>
      <dgm:t>
        <a:bodyPr/>
        <a:lstStyle/>
        <a:p>
          <a:endParaRPr lang="zh-CN" altLang="en-US"/>
        </a:p>
      </dgm:t>
    </dgm:pt>
    <dgm:pt modelId="{E60613B9-1DFD-4B6A-BF1D-745A763B9152}">
      <dgm:prSet custT="1"/>
      <dgm:spPr>
        <a:solidFill>
          <a:srgbClr val="00469A"/>
        </a:solidFill>
        <a:ln>
          <a:noFill/>
        </a:ln>
      </dgm:spPr>
      <dgm:t>
        <a:bodyPr/>
        <a:lstStyle/>
        <a:p>
          <a:pPr marL="177800" indent="-177800" rtl="0">
            <a:tabLst>
              <a:tab pos="6550025" algn="l"/>
            </a:tabLst>
          </a:pPr>
          <a:r>
            <a: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三</a:t>
          </a:r>
        </a:p>
      </dgm:t>
    </dgm:pt>
    <dgm:pt modelId="{B5D06962-1516-416F-A45D-C27A3DD132F9}" cxnId="{8FE6C15B-82A7-4A98-9397-F71A1BEDDED4}" type="parTrans">
      <dgm:prSet/>
      <dgm:spPr/>
      <dgm:t>
        <a:bodyPr/>
        <a:lstStyle/>
        <a:p>
          <a:endParaRPr lang="zh-CN" altLang="en-US"/>
        </a:p>
      </dgm:t>
    </dgm:pt>
    <dgm:pt modelId="{921FD700-3EE3-474F-A886-78FCAE7A7277}" cxnId="{8FE6C15B-82A7-4A98-9397-F71A1BEDDED4}" type="sibTrans">
      <dgm:prSet/>
      <dgm:spPr/>
      <dgm:t>
        <a:bodyPr/>
        <a:lstStyle/>
        <a:p>
          <a:endParaRPr lang="zh-CN" altLang="en-US"/>
        </a:p>
      </dgm:t>
    </dgm:pt>
    <dgm:pt modelId="{002E39C8-3CB1-4BEE-BBD2-8D7968147974}">
      <dgm:prSet custT="1"/>
      <dgm:spPr>
        <a:ln>
          <a:solidFill>
            <a:srgbClr val="00469A"/>
          </a:solidFill>
        </a:ln>
      </dgm:spPr>
      <dgm:t>
        <a:bodyPr/>
        <a:lstStyle/>
        <a:p>
          <a:pPr algn="ctr"/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需要说明的问题</a:t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942A7B-B2B3-4F71-A95A-FC77E40B49E6}" cxnId="{EAACDF23-62C1-4BF1-9E0B-7809E1A4C0E7}" type="parTrans">
      <dgm:prSet/>
      <dgm:spPr/>
      <dgm:t>
        <a:bodyPr/>
        <a:lstStyle/>
        <a:p>
          <a:endParaRPr lang="zh-CN" altLang="en-US"/>
        </a:p>
      </dgm:t>
    </dgm:pt>
    <dgm:pt modelId="{421A1723-CA04-404C-AA14-F97790AE7D2D}" cxnId="{EAACDF23-62C1-4BF1-9E0B-7809E1A4C0E7}" type="sibTrans">
      <dgm:prSet/>
      <dgm:spPr/>
      <dgm:t>
        <a:bodyPr/>
        <a:lstStyle/>
        <a:p>
          <a:endParaRPr lang="zh-CN" altLang="en-US"/>
        </a:p>
      </dgm:t>
    </dgm:pt>
    <dgm:pt modelId="{734BE971-B8F0-4F26-800B-EB2B4D8710C8}">
      <dgm:prSet custT="1"/>
      <dgm:spPr>
        <a:ln>
          <a:solidFill>
            <a:srgbClr val="00469A"/>
          </a:solidFill>
        </a:ln>
      </dgm:spPr>
      <dgm:t>
        <a:bodyPr/>
        <a:lstStyle/>
        <a:p>
          <a:pPr algn="ctr"/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提请校长办公会决议的事项</a:t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CF654C-5449-4115-9A79-6ED20CF63F52}" cxnId="{4D4F92AA-7301-4F75-BFFB-5858B221E3E7}" type="parTrans">
      <dgm:prSet/>
      <dgm:spPr/>
      <dgm:t>
        <a:bodyPr/>
        <a:lstStyle/>
        <a:p>
          <a:endParaRPr lang="zh-CN" altLang="en-US"/>
        </a:p>
      </dgm:t>
    </dgm:pt>
    <dgm:pt modelId="{7E0D38B9-B202-4DE9-BA92-E8765E15C648}" cxnId="{4D4F92AA-7301-4F75-BFFB-5858B221E3E7}" type="sibTrans">
      <dgm:prSet/>
      <dgm:spPr/>
      <dgm:t>
        <a:bodyPr/>
        <a:lstStyle/>
        <a:p>
          <a:endParaRPr lang="zh-CN" altLang="en-US"/>
        </a:p>
      </dgm:t>
    </dgm:pt>
    <dgm:pt modelId="{CF351A98-21B1-4BEC-A7F9-2B47D51A4062}">
      <dgm:prSet custT="1"/>
      <dgm:spPr>
        <a:solidFill>
          <a:srgbClr val="00469A"/>
        </a:solidFill>
        <a:ln>
          <a:noFill/>
        </a:ln>
      </dgm:spPr>
      <dgm:t>
        <a:bodyPr/>
        <a:lstStyle/>
        <a:p>
          <a:r>
            <a:rPr kumimoji="1"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四</a:t>
          </a:r>
          <a:endParaRPr kumimoji="1"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4D02B0-40B8-4E44-A9DC-A0CD97212477}" cxnId="{4644ACFD-F1AD-4DC1-A438-B34140C7613E}" type="parTrans">
      <dgm:prSet/>
      <dgm:spPr/>
      <dgm:t>
        <a:bodyPr/>
        <a:lstStyle/>
        <a:p>
          <a:endParaRPr lang="zh-CN" altLang="en-US"/>
        </a:p>
      </dgm:t>
    </dgm:pt>
    <dgm:pt modelId="{1396D172-4168-4230-88B2-0558F381E29F}" cxnId="{4644ACFD-F1AD-4DC1-A438-B34140C7613E}" type="sibTrans">
      <dgm:prSet/>
      <dgm:spPr/>
      <dgm:t>
        <a:bodyPr/>
        <a:lstStyle/>
        <a:p>
          <a:endParaRPr lang="zh-CN" altLang="en-US"/>
        </a:p>
      </dgm:t>
    </dgm:pt>
    <dgm:pt modelId="{5590F069-952F-4165-A07F-BE83A67D9F53}">
      <dgm:prSet custT="1"/>
      <dgm:spPr>
        <a:ln>
          <a:solidFill>
            <a:srgbClr val="00469A"/>
          </a:solidFill>
        </a:ln>
      </dgm:spPr>
      <dgm:t>
        <a:bodyPr/>
        <a:lstStyle/>
        <a:p>
          <a:pPr algn="ctr"/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形成决议后的风险分析</a:t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8450A4-DB1B-482E-9645-1B05B2C75563}" cxnId="{F6938E1F-BA63-485C-A3BD-AB6197A8B46E}" type="parTrans">
      <dgm:prSet/>
      <dgm:spPr/>
      <dgm:t>
        <a:bodyPr/>
        <a:lstStyle/>
        <a:p>
          <a:endParaRPr lang="zh-CN" altLang="en-US"/>
        </a:p>
      </dgm:t>
    </dgm:pt>
    <dgm:pt modelId="{6E49CAD6-A843-4C72-B572-ACCF63C72FDC}" cxnId="{F6938E1F-BA63-485C-A3BD-AB6197A8B46E}" type="sibTrans">
      <dgm:prSet/>
      <dgm:spPr/>
      <dgm:t>
        <a:bodyPr/>
        <a:lstStyle/>
        <a:p>
          <a:endParaRPr lang="zh-CN" altLang="en-US"/>
        </a:p>
      </dgm:t>
    </dgm:pt>
    <dgm:pt modelId="{73C486C9-0786-4D25-B91C-A682C9373376}" type="pres">
      <dgm:prSet presAssocID="{EFCE7E2B-4893-487B-A470-BF67CE00E1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7EC709D-8544-4140-8414-3AE4D2148020}" type="pres">
      <dgm:prSet presAssocID="{13A06908-9A13-4980-9832-6AE05C637ECD}" presName="composite" presStyleCnt="0"/>
      <dgm:spPr/>
    </dgm:pt>
    <dgm:pt modelId="{22A518F2-1D22-4A15-91A9-DE43E14F81F2}" type="pres">
      <dgm:prSet presAssocID="{13A06908-9A13-4980-9832-6AE05C637EC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65C63C-93AD-4ED2-8279-0D020306E68A}" type="pres">
      <dgm:prSet presAssocID="{13A06908-9A13-4980-9832-6AE05C637EC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C5E4A7-4756-470E-BF89-1597C909C6DB}" type="pres">
      <dgm:prSet presAssocID="{DF3720DB-A08E-4D39-BB01-C58380ACFBA8}" presName="sp" presStyleCnt="0"/>
      <dgm:spPr/>
    </dgm:pt>
    <dgm:pt modelId="{E99AC7CA-E695-41DA-8EDD-1E9C156D86B6}" type="pres">
      <dgm:prSet presAssocID="{8323CBE2-197E-4826-A5FB-01F1D4A747E9}" presName="composite" presStyleCnt="0"/>
      <dgm:spPr/>
    </dgm:pt>
    <dgm:pt modelId="{A275DC91-3BAC-479A-BE63-ADFE07652A88}" type="pres">
      <dgm:prSet presAssocID="{8323CBE2-197E-4826-A5FB-01F1D4A747E9}" presName="parentText" presStyleLbl="alignNode1" presStyleIdx="1" presStyleCnt="4" custLinFactNeighborX="-13224" custLinFactNeighborY="428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582B85-5876-407F-838F-29AC76F5B072}" type="pres">
      <dgm:prSet presAssocID="{8323CBE2-197E-4826-A5FB-01F1D4A747E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2FB4F7-7FD8-4438-BBF3-23B374A1C000}" type="pres">
      <dgm:prSet presAssocID="{2BFE43EB-8ABD-4CCD-B137-8C3A3466A266}" presName="sp" presStyleCnt="0"/>
      <dgm:spPr/>
    </dgm:pt>
    <dgm:pt modelId="{4FB10F26-6115-4058-864B-856AF0D24045}" type="pres">
      <dgm:prSet presAssocID="{E60613B9-1DFD-4B6A-BF1D-745A763B9152}" presName="composite" presStyleCnt="0"/>
      <dgm:spPr/>
    </dgm:pt>
    <dgm:pt modelId="{BBA9494B-B977-4F47-8185-2B6079E79F76}" type="pres">
      <dgm:prSet presAssocID="{E60613B9-1DFD-4B6A-BF1D-745A763B915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0B1EDA-9584-49A4-A464-A5D50A08615F}" type="pres">
      <dgm:prSet presAssocID="{E60613B9-1DFD-4B6A-BF1D-745A763B915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A37FFD-5C9C-4FB4-8ADB-31A9660B751A}" type="pres">
      <dgm:prSet presAssocID="{921FD700-3EE3-474F-A886-78FCAE7A7277}" presName="sp" presStyleCnt="0"/>
      <dgm:spPr/>
    </dgm:pt>
    <dgm:pt modelId="{A04BE4BB-61F5-4CA8-8CA1-9BEF7289FB72}" type="pres">
      <dgm:prSet presAssocID="{CF351A98-21B1-4BEC-A7F9-2B47D51A4062}" presName="composite" presStyleCnt="0"/>
      <dgm:spPr/>
    </dgm:pt>
    <dgm:pt modelId="{91FA500C-9AE5-45EA-AAA9-9488A2C6349A}" type="pres">
      <dgm:prSet presAssocID="{CF351A98-21B1-4BEC-A7F9-2B47D51A406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8BA2E6-C952-458D-826A-11DF2D4FEA4F}" type="pres">
      <dgm:prSet presAssocID="{CF351A98-21B1-4BEC-A7F9-2B47D51A406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6938E1F-BA63-485C-A3BD-AB6197A8B46E}" srcId="{CF351A98-21B1-4BEC-A7F9-2B47D51A4062}" destId="{5590F069-952F-4165-A07F-BE83A67D9F53}" srcOrd="0" destOrd="0" parTransId="{3E8450A4-DB1B-482E-9645-1B05B2C75563}" sibTransId="{6E49CAD6-A843-4C72-B572-ACCF63C72FDC}"/>
    <dgm:cxn modelId="{2B997D1F-530D-41C7-B31B-DFCBEDCFF28C}" type="presOf" srcId="{734BE971-B8F0-4F26-800B-EB2B4D8710C8}" destId="{FF0B1EDA-9584-49A4-A464-A5D50A08615F}" srcOrd="0" destOrd="0" presId="urn:microsoft.com/office/officeart/2005/8/layout/chevron2"/>
    <dgm:cxn modelId="{501F58E3-96E6-40CC-A3A1-D48BCDA3C132}" type="presOf" srcId="{4C399253-5231-46A9-B82B-73510ABE86AF}" destId="{0965C63C-93AD-4ED2-8279-0D020306E68A}" srcOrd="0" destOrd="0" presId="urn:microsoft.com/office/officeart/2005/8/layout/chevron2"/>
    <dgm:cxn modelId="{4644ACFD-F1AD-4DC1-A438-B34140C7613E}" srcId="{EFCE7E2B-4893-487B-A470-BF67CE00E1E6}" destId="{CF351A98-21B1-4BEC-A7F9-2B47D51A4062}" srcOrd="3" destOrd="0" parTransId="{274D02B0-40B8-4E44-A9DC-A0CD97212477}" sibTransId="{1396D172-4168-4230-88B2-0558F381E29F}"/>
    <dgm:cxn modelId="{4D4F92AA-7301-4F75-BFFB-5858B221E3E7}" srcId="{E60613B9-1DFD-4B6A-BF1D-745A763B9152}" destId="{734BE971-B8F0-4F26-800B-EB2B4D8710C8}" srcOrd="0" destOrd="0" parTransId="{DDCF654C-5449-4115-9A79-6ED20CF63F52}" sibTransId="{7E0D38B9-B202-4DE9-BA92-E8765E15C648}"/>
    <dgm:cxn modelId="{BEA8448A-BAD1-412B-8F9E-E31C1B7051E3}" srcId="{EFCE7E2B-4893-487B-A470-BF67CE00E1E6}" destId="{8323CBE2-197E-4826-A5FB-01F1D4A747E9}" srcOrd="1" destOrd="0" parTransId="{E88F66A6-A3FD-4215-ADE1-74427F217F25}" sibTransId="{2BFE43EB-8ABD-4CCD-B137-8C3A3466A266}"/>
    <dgm:cxn modelId="{C0E82967-740A-47A2-A384-A8F8DB1AB517}" type="presOf" srcId="{E60613B9-1DFD-4B6A-BF1D-745A763B9152}" destId="{BBA9494B-B977-4F47-8185-2B6079E79F76}" srcOrd="0" destOrd="0" presId="urn:microsoft.com/office/officeart/2005/8/layout/chevron2"/>
    <dgm:cxn modelId="{62FA0F05-D138-4A71-8DEC-B0476607A263}" type="presOf" srcId="{CF351A98-21B1-4BEC-A7F9-2B47D51A4062}" destId="{91FA500C-9AE5-45EA-AAA9-9488A2C6349A}" srcOrd="0" destOrd="0" presId="urn:microsoft.com/office/officeart/2005/8/layout/chevron2"/>
    <dgm:cxn modelId="{F039DAAB-7A53-4A17-966F-34FEA48C55B2}" srcId="{13A06908-9A13-4980-9832-6AE05C637ECD}" destId="{4C399253-5231-46A9-B82B-73510ABE86AF}" srcOrd="0" destOrd="0" parTransId="{6C9788AC-7026-460F-9913-283C43BDF85E}" sibTransId="{144FDECE-5CBB-4780-9B41-73B23E90A637}"/>
    <dgm:cxn modelId="{7BA57A25-1FD4-432E-8EA9-FE6FE558A157}" type="presOf" srcId="{8323CBE2-197E-4826-A5FB-01F1D4A747E9}" destId="{A275DC91-3BAC-479A-BE63-ADFE07652A88}" srcOrd="0" destOrd="0" presId="urn:microsoft.com/office/officeart/2005/8/layout/chevron2"/>
    <dgm:cxn modelId="{365EC432-F99D-44EA-9B10-FB29E838D1CE}" type="presOf" srcId="{EFCE7E2B-4893-487B-A470-BF67CE00E1E6}" destId="{73C486C9-0786-4D25-B91C-A682C9373376}" srcOrd="0" destOrd="0" presId="urn:microsoft.com/office/officeart/2005/8/layout/chevron2"/>
    <dgm:cxn modelId="{817C3AFE-0F7C-4090-BBAD-A213F8B1EB8A}" type="presOf" srcId="{5590F069-952F-4165-A07F-BE83A67D9F53}" destId="{9E8BA2E6-C952-458D-826A-11DF2D4FEA4F}" srcOrd="0" destOrd="0" presId="urn:microsoft.com/office/officeart/2005/8/layout/chevron2"/>
    <dgm:cxn modelId="{A1EBE0E3-F557-4425-A229-AD80F7327962}" srcId="{EFCE7E2B-4893-487B-A470-BF67CE00E1E6}" destId="{13A06908-9A13-4980-9832-6AE05C637ECD}" srcOrd="0" destOrd="0" parTransId="{81F1FE8C-B285-4E10-9C3F-B9B6D6DBE124}" sibTransId="{DF3720DB-A08E-4D39-BB01-C58380ACFBA8}"/>
    <dgm:cxn modelId="{CC683D2C-CF1E-443C-97A0-33C7A46E7837}" type="presOf" srcId="{002E39C8-3CB1-4BEE-BBD2-8D7968147974}" destId="{88582B85-5876-407F-838F-29AC76F5B072}" srcOrd="0" destOrd="0" presId="urn:microsoft.com/office/officeart/2005/8/layout/chevron2"/>
    <dgm:cxn modelId="{EAACDF23-62C1-4BF1-9E0B-7809E1A4C0E7}" srcId="{8323CBE2-197E-4826-A5FB-01F1D4A747E9}" destId="{002E39C8-3CB1-4BEE-BBD2-8D7968147974}" srcOrd="0" destOrd="0" parTransId="{0E942A7B-B2B3-4F71-A95A-FC77E40B49E6}" sibTransId="{421A1723-CA04-404C-AA14-F97790AE7D2D}"/>
    <dgm:cxn modelId="{14EDD08D-53E0-44F2-A484-3EAE1C8C567B}" type="presOf" srcId="{13A06908-9A13-4980-9832-6AE05C637ECD}" destId="{22A518F2-1D22-4A15-91A9-DE43E14F81F2}" srcOrd="0" destOrd="0" presId="urn:microsoft.com/office/officeart/2005/8/layout/chevron2"/>
    <dgm:cxn modelId="{8FE6C15B-82A7-4A98-9397-F71A1BEDDED4}" srcId="{EFCE7E2B-4893-487B-A470-BF67CE00E1E6}" destId="{E60613B9-1DFD-4B6A-BF1D-745A763B9152}" srcOrd="2" destOrd="0" parTransId="{B5D06962-1516-416F-A45D-C27A3DD132F9}" sibTransId="{921FD700-3EE3-474F-A886-78FCAE7A7277}"/>
    <dgm:cxn modelId="{185FD1CE-7340-47FB-A83B-C190AD26BD43}" type="presParOf" srcId="{73C486C9-0786-4D25-B91C-A682C9373376}" destId="{D7EC709D-8544-4140-8414-3AE4D2148020}" srcOrd="0" destOrd="0" presId="urn:microsoft.com/office/officeart/2005/8/layout/chevron2"/>
    <dgm:cxn modelId="{D0F6DAFF-0E6F-4741-B060-AA9C4A0960A5}" type="presParOf" srcId="{D7EC709D-8544-4140-8414-3AE4D2148020}" destId="{22A518F2-1D22-4A15-91A9-DE43E14F81F2}" srcOrd="0" destOrd="0" presId="urn:microsoft.com/office/officeart/2005/8/layout/chevron2"/>
    <dgm:cxn modelId="{1C2871A6-EA03-4022-B6E5-B69D040FEBBA}" type="presParOf" srcId="{D7EC709D-8544-4140-8414-3AE4D2148020}" destId="{0965C63C-93AD-4ED2-8279-0D020306E68A}" srcOrd="1" destOrd="0" presId="urn:microsoft.com/office/officeart/2005/8/layout/chevron2"/>
    <dgm:cxn modelId="{0309DE36-0171-41A4-B558-20E8DE7A9687}" type="presParOf" srcId="{73C486C9-0786-4D25-B91C-A682C9373376}" destId="{99C5E4A7-4756-470E-BF89-1597C909C6DB}" srcOrd="1" destOrd="0" presId="urn:microsoft.com/office/officeart/2005/8/layout/chevron2"/>
    <dgm:cxn modelId="{C8693392-088D-417D-A8A4-6B75C5A9ABC9}" type="presParOf" srcId="{73C486C9-0786-4D25-B91C-A682C9373376}" destId="{E99AC7CA-E695-41DA-8EDD-1E9C156D86B6}" srcOrd="2" destOrd="0" presId="urn:microsoft.com/office/officeart/2005/8/layout/chevron2"/>
    <dgm:cxn modelId="{4E048B88-B5D2-47A5-99E5-BA912CD5B596}" type="presParOf" srcId="{E99AC7CA-E695-41DA-8EDD-1E9C156D86B6}" destId="{A275DC91-3BAC-479A-BE63-ADFE07652A88}" srcOrd="0" destOrd="0" presId="urn:microsoft.com/office/officeart/2005/8/layout/chevron2"/>
    <dgm:cxn modelId="{FD2652A2-94C1-4E62-A777-75A9C53A1A7F}" type="presParOf" srcId="{E99AC7CA-E695-41DA-8EDD-1E9C156D86B6}" destId="{88582B85-5876-407F-838F-29AC76F5B072}" srcOrd="1" destOrd="0" presId="urn:microsoft.com/office/officeart/2005/8/layout/chevron2"/>
    <dgm:cxn modelId="{FFBFDB5B-5E15-4EAA-905D-AD23C60B332B}" type="presParOf" srcId="{73C486C9-0786-4D25-B91C-A682C9373376}" destId="{702FB4F7-7FD8-4438-BBF3-23B374A1C000}" srcOrd="3" destOrd="0" presId="urn:microsoft.com/office/officeart/2005/8/layout/chevron2"/>
    <dgm:cxn modelId="{2256FD55-CDF5-4BA7-86F6-EEDE9877A896}" type="presParOf" srcId="{73C486C9-0786-4D25-B91C-A682C9373376}" destId="{4FB10F26-6115-4058-864B-856AF0D24045}" srcOrd="4" destOrd="0" presId="urn:microsoft.com/office/officeart/2005/8/layout/chevron2"/>
    <dgm:cxn modelId="{D0A354D5-9AA6-4CF6-BABC-8466161F2333}" type="presParOf" srcId="{4FB10F26-6115-4058-864B-856AF0D24045}" destId="{BBA9494B-B977-4F47-8185-2B6079E79F76}" srcOrd="0" destOrd="0" presId="urn:microsoft.com/office/officeart/2005/8/layout/chevron2"/>
    <dgm:cxn modelId="{EAA89797-E669-4D89-BB29-C01D15890B36}" type="presParOf" srcId="{4FB10F26-6115-4058-864B-856AF0D24045}" destId="{FF0B1EDA-9584-49A4-A464-A5D50A08615F}" srcOrd="1" destOrd="0" presId="urn:microsoft.com/office/officeart/2005/8/layout/chevron2"/>
    <dgm:cxn modelId="{A2C39034-D84D-4735-935F-B648C7A16FA0}" type="presParOf" srcId="{73C486C9-0786-4D25-B91C-A682C9373376}" destId="{DCA37FFD-5C9C-4FB4-8ADB-31A9660B751A}" srcOrd="5" destOrd="0" presId="urn:microsoft.com/office/officeart/2005/8/layout/chevron2"/>
    <dgm:cxn modelId="{9F74566C-B520-4C2D-A139-2F29D5CC571F}" type="presParOf" srcId="{73C486C9-0786-4D25-B91C-A682C9373376}" destId="{A04BE4BB-61F5-4CA8-8CA1-9BEF7289FB72}" srcOrd="6" destOrd="0" presId="urn:microsoft.com/office/officeart/2005/8/layout/chevron2"/>
    <dgm:cxn modelId="{9C5E71DA-69FA-45F0-A76B-6FA27DF1AFE4}" type="presParOf" srcId="{A04BE4BB-61F5-4CA8-8CA1-9BEF7289FB72}" destId="{91FA500C-9AE5-45EA-AAA9-9488A2C6349A}" srcOrd="0" destOrd="0" presId="urn:microsoft.com/office/officeart/2005/8/layout/chevron2"/>
    <dgm:cxn modelId="{DCA4B0EC-9FC2-4D0F-B6EF-9B82991FACDC}" type="presParOf" srcId="{A04BE4BB-61F5-4CA8-8CA1-9BEF7289FB72}" destId="{9E8BA2E6-C952-458D-826A-11DF2D4FEA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780655" cy="3756025"/>
        <a:chOff x="0" y="0"/>
        <a:chExt cx="7780655" cy="3756025"/>
      </a:xfrm>
    </dsp:grpSpPr>
    <dsp:sp modelId="{22A518F2-1D22-4A15-91A9-DE43E14F81F2}">
      <dsp:nvSpPr>
        <dsp:cNvPr id="3" name="燕尾形 2"/>
        <dsp:cNvSpPr/>
      </dsp:nvSpPr>
      <dsp:spPr bwMode="white">
        <a:xfrm rot="5400000">
          <a:off x="-157721" y="157721"/>
          <a:ext cx="1051477" cy="736034"/>
        </a:xfrm>
        <a:prstGeom prst="chevron">
          <a:avLst/>
        </a:prstGeom>
        <a:solidFill>
          <a:srgbClr val="00469A"/>
        </a:solidFill>
        <a:ln>
          <a:noFill/>
        </a:ln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一</a:t>
          </a:r>
          <a:endParaRPr kumimoji="1" 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-157721" y="157721"/>
        <a:ext cx="1051477" cy="736034"/>
      </dsp:txXfrm>
    </dsp:sp>
    <dsp:sp modelId="{0965C63C-93AD-4ED2-8279-0D020306E68A}">
      <dsp:nvSpPr>
        <dsp:cNvPr id="4" name="同侧圆角矩形 3"/>
        <dsp:cNvSpPr/>
      </dsp:nvSpPr>
      <dsp:spPr bwMode="white">
        <a:xfrm rot="5400000">
          <a:off x="3916614" y="-3180581"/>
          <a:ext cx="683460" cy="7044621"/>
        </a:xfrm>
        <a:prstGeom prst="round2SameRect">
          <a:avLst/>
        </a:prstGeom>
        <a:ln>
          <a:solidFill>
            <a:srgbClr val="00469A"/>
          </a:solidFill>
        </a:ln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 algn="ctr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836920" algn="l"/>
            </a:tabLst>
          </a:pP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关于</a:t>
          </a:r>
          <a:r>
            <a:rPr kumimoji="1" lang="en-US" altLang="zh-CN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××</a:t>
          </a: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的基本情况</a:t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3916614" y="-3180581"/>
        <a:ext cx="683460" cy="7044621"/>
      </dsp:txXfrm>
    </dsp:sp>
    <dsp:sp modelId="{A275DC91-3BAC-479A-BE63-ADFE07652A88}">
      <dsp:nvSpPr>
        <dsp:cNvPr id="5" name="燕尾形 4"/>
        <dsp:cNvSpPr/>
      </dsp:nvSpPr>
      <dsp:spPr bwMode="white">
        <a:xfrm rot="5400000">
          <a:off x="-157721" y="1104314"/>
          <a:ext cx="1051477" cy="736034"/>
        </a:xfrm>
        <a:prstGeom prst="chevron">
          <a:avLst/>
        </a:prstGeom>
        <a:solidFill>
          <a:srgbClr val="00469A"/>
        </a:solidFill>
        <a:ln>
          <a:noFill/>
        </a:ln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二</a:t>
          </a:r>
        </a:p>
      </dsp:txBody>
      <dsp:txXfrm rot="5400000">
        <a:off x="-157721" y="1104314"/>
        <a:ext cx="1051477" cy="736034"/>
      </dsp:txXfrm>
    </dsp:sp>
    <dsp:sp modelId="{88582B85-5876-407F-838F-29AC76F5B072}">
      <dsp:nvSpPr>
        <dsp:cNvPr id="6" name="同侧圆角矩形 5"/>
        <dsp:cNvSpPr/>
      </dsp:nvSpPr>
      <dsp:spPr bwMode="white">
        <a:xfrm rot="5400000">
          <a:off x="3916614" y="-2279065"/>
          <a:ext cx="683460" cy="7044621"/>
        </a:xfrm>
        <a:prstGeom prst="round2SameRect">
          <a:avLst/>
        </a:prstGeom>
        <a:ln>
          <a:solidFill>
            <a:srgbClr val="00469A"/>
          </a:solidFill>
        </a:ln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需要说明的问题</a:t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3916614" y="-2279065"/>
        <a:ext cx="683460" cy="7044621"/>
      </dsp:txXfrm>
    </dsp:sp>
    <dsp:sp modelId="{BBA9494B-B977-4F47-8185-2B6079E79F76}">
      <dsp:nvSpPr>
        <dsp:cNvPr id="7" name="燕尾形 6"/>
        <dsp:cNvSpPr/>
      </dsp:nvSpPr>
      <dsp:spPr bwMode="white">
        <a:xfrm rot="5400000">
          <a:off x="-157721" y="1960754"/>
          <a:ext cx="1051477" cy="736034"/>
        </a:xfrm>
        <a:prstGeom prst="chevron">
          <a:avLst/>
        </a:prstGeom>
        <a:solidFill>
          <a:srgbClr val="00469A"/>
        </a:solidFill>
        <a:ln>
          <a:noFill/>
        </a:ln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177800" lvl="0" indent="-177800" rtl="0">
            <a:lnSpc>
              <a:spcPct val="100000"/>
            </a:lnSpc>
            <a:spcBef>
              <a:spcPct val="0"/>
            </a:spcBef>
            <a:spcAft>
              <a:spcPct val="35000"/>
            </a:spcAft>
            <a:tabLst>
              <a:tab pos="6550025" algn="l"/>
            </a:tabLst>
          </a:pPr>
          <a:r>
            <a: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三</a:t>
          </a:r>
        </a:p>
      </dsp:txBody>
      <dsp:txXfrm rot="5400000">
        <a:off x="-157721" y="1960754"/>
        <a:ext cx="1051477" cy="736034"/>
      </dsp:txXfrm>
    </dsp:sp>
    <dsp:sp modelId="{FF0B1EDA-9584-49A4-A464-A5D50A08615F}">
      <dsp:nvSpPr>
        <dsp:cNvPr id="8" name="同侧圆角矩形 7"/>
        <dsp:cNvSpPr/>
      </dsp:nvSpPr>
      <dsp:spPr bwMode="white">
        <a:xfrm rot="5400000">
          <a:off x="3916614" y="-1377549"/>
          <a:ext cx="683460" cy="7044621"/>
        </a:xfrm>
        <a:prstGeom prst="round2SameRect">
          <a:avLst/>
        </a:prstGeom>
        <a:ln>
          <a:solidFill>
            <a:srgbClr val="00469A"/>
          </a:solidFill>
        </a:ln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提请校长办公会决议的事项</a:t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3916614" y="-1377549"/>
        <a:ext cx="683460" cy="7044621"/>
      </dsp:txXfrm>
    </dsp:sp>
    <dsp:sp modelId="{91FA500C-9AE5-45EA-AAA9-9488A2C6349A}">
      <dsp:nvSpPr>
        <dsp:cNvPr id="9" name="燕尾形 8"/>
        <dsp:cNvSpPr/>
      </dsp:nvSpPr>
      <dsp:spPr bwMode="white">
        <a:xfrm rot="5400000">
          <a:off x="-157721" y="2862270"/>
          <a:ext cx="1051477" cy="736034"/>
        </a:xfrm>
        <a:prstGeom prst="chevron">
          <a:avLst/>
        </a:prstGeom>
        <a:solidFill>
          <a:srgbClr val="00469A"/>
        </a:solidFill>
        <a:ln>
          <a:noFill/>
        </a:ln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四</a:t>
          </a:r>
          <a:endParaRPr kumimoji="1"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-157721" y="2862270"/>
        <a:ext cx="1051477" cy="736034"/>
      </dsp:txXfrm>
    </dsp:sp>
    <dsp:sp modelId="{9E8BA2E6-C952-458D-826A-11DF2D4FEA4F}">
      <dsp:nvSpPr>
        <dsp:cNvPr id="10" name="同侧圆角矩形 9"/>
        <dsp:cNvSpPr/>
      </dsp:nvSpPr>
      <dsp:spPr bwMode="white">
        <a:xfrm rot="5400000">
          <a:off x="3916614" y="-476032"/>
          <a:ext cx="683460" cy="7044621"/>
        </a:xfrm>
        <a:prstGeom prst="round2SameRect">
          <a:avLst/>
        </a:prstGeom>
        <a:ln>
          <a:solidFill>
            <a:srgbClr val="00469A"/>
          </a:solidFill>
        </a:ln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形成决议后的风险分析</a:t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3916614" y="-476032"/>
        <a:ext cx="683460" cy="7044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79159" cy="336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53" tIns="45277" rIns="90553" bIns="45277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华文中宋" panose="02010600040101010101" pitchFamily="2" charset="-122"/>
              </a:defRPr>
            </a:lvl1pPr>
          </a:lstStyle>
          <a:p>
            <a:pPr defTabSz="905510">
              <a:defRPr/>
            </a:pPr>
            <a:endParaRPr lang="zh-CN" alt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88" y="1"/>
            <a:ext cx="4279159" cy="336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53" tIns="45277" rIns="90553" bIns="45277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华文中宋" panose="02010600040101010101" pitchFamily="2" charset="-122"/>
              </a:defRPr>
            </a:lvl1pPr>
          </a:lstStyle>
          <a:p>
            <a:pPr defTabSz="905510">
              <a:defRPr/>
            </a:pPr>
            <a:fld id="{F62507BF-74BD-4C5B-A9D9-36B437CE59A0}" type="datetimeFigureOut">
              <a:rPr lang="zh-CN" altLang="en-US"/>
            </a:fld>
            <a:endParaRPr lang="zh-CN" alt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04093"/>
            <a:ext cx="4279159" cy="336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53" tIns="45277" rIns="90553" bIns="45277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华文中宋" panose="02010600040101010101" pitchFamily="2" charset="-122"/>
              </a:defRPr>
            </a:lvl1pPr>
          </a:lstStyle>
          <a:p>
            <a:pPr defTabSz="905510">
              <a:defRPr/>
            </a:pPr>
            <a:endParaRPr lang="en-US" altLang="zh-CN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88" y="6404093"/>
            <a:ext cx="4279159" cy="336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53" tIns="45277" rIns="90553" bIns="45277" numCol="1" anchor="b" anchorCtr="0" compatLnSpc="1"/>
          <a:lstStyle/>
          <a:p>
            <a:pPr lvl="0" algn="r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>
                <a:ea typeface="华文中宋" panose="02010600040101010101" pitchFamily="2" charset="-122"/>
              </a:rPr>
            </a:fld>
            <a:endParaRPr lang="zh-CN" altLang="en-US" sz="1200" dirty="0"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76841" cy="336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553" tIns="45277" rIns="90553" bIns="45277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905510"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87" y="1"/>
            <a:ext cx="4276841" cy="336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553" tIns="45277" rIns="90553" bIns="45277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905510">
              <a:defRPr/>
            </a:pPr>
            <a:fld id="{FE44F47F-3C94-4F52-8B92-28CB96AE220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704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2690813" y="504825"/>
            <a:ext cx="4495801" cy="2528888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99" y="3201509"/>
            <a:ext cx="7897667" cy="30335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553" tIns="45277" rIns="90553" bIns="45277" numCol="1" anchor="t" anchorCtr="0" compatLnSpc="1"/>
          <a:lstStyle/>
          <a:p>
            <a:pPr marL="0" marR="0" lvl="0" indent="0" algn="l" defTabSz="90551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2755" marR="0" lvl="1" indent="0" algn="l" defTabSz="90551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05510" marR="0" lvl="2" indent="0" algn="l" defTabSz="90551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58265" marR="0" lvl="3" indent="0" algn="l" defTabSz="90551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11020" marR="0" lvl="4" indent="0" algn="l" defTabSz="90551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03016"/>
            <a:ext cx="4276841" cy="3358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553" tIns="45277" rIns="90553" bIns="45277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905510"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87" y="6403016"/>
            <a:ext cx="4276841" cy="3358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553" tIns="45277" rIns="90553" bIns="45277" numCol="1" anchor="b" anchorCtr="0" compatLnSpc="1"/>
          <a:lstStyle/>
          <a:p>
            <a:pPr lvl="0" algn="r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0553" tIns="45277" rIns="90553" bIns="45277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80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91187" y="6403016"/>
            <a:ext cx="4276841" cy="33586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0553" tIns="45277" rIns="90553" bIns="45277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80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91187" y="6403016"/>
            <a:ext cx="4276841" cy="33586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0553" tIns="45277" rIns="90553" bIns="45277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90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91187" y="6403016"/>
            <a:ext cx="4276841" cy="33586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0553" tIns="45277" rIns="90553" bIns="45277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80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91187" y="6403016"/>
            <a:ext cx="4276841" cy="33586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802" y="6573078"/>
            <a:ext cx="12190198" cy="284925"/>
          </a:xfrm>
          <a:prstGeom prst="rect">
            <a:avLst/>
          </a:prstGeom>
          <a:solidFill>
            <a:srgbClr val="004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6567501"/>
            <a:ext cx="1331584" cy="296436"/>
          </a:xfrm>
          <a:prstGeom prst="rect">
            <a:avLst/>
          </a:prstGeom>
          <a:solidFill>
            <a:srgbClr val="F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15" y="6567501"/>
            <a:ext cx="1310926" cy="2960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6878" y="6100763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>
                <a:solidFill>
                  <a:srgbClr val="A08366"/>
                </a:solidFill>
                <a:latin typeface="Calibri" panose="020F0502020204030204" pitchFamily="34" charset="0"/>
              </a:rPr>
            </a:fld>
            <a:endParaRPr lang="en-US" altLang="zh-CN" dirty="0">
              <a:solidFill>
                <a:srgbClr val="A083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524566"/>
            <a:ext cx="12192000" cy="333434"/>
          </a:xfrm>
          <a:prstGeom prst="rect">
            <a:avLst/>
          </a:prstGeom>
          <a:solidFill>
            <a:srgbClr val="004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6524566"/>
            <a:ext cx="1753364" cy="333434"/>
          </a:xfrm>
          <a:prstGeom prst="rect">
            <a:avLst/>
          </a:prstGeom>
          <a:solidFill>
            <a:srgbClr val="F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6" y="6566669"/>
            <a:ext cx="1458073" cy="24922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8" b="33438"/>
          <a:stretch>
            <a:fillRect/>
          </a:stretch>
        </p:blipFill>
        <p:spPr>
          <a:xfrm>
            <a:off x="10474453" y="6524566"/>
            <a:ext cx="1320743" cy="333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055" indent="-186055" algn="l" defTabSz="74295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90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6719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20434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4149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31578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7"/>
          <a:stretch>
            <a:fillRect/>
          </a:stretch>
        </p:blipFill>
        <p:spPr>
          <a:xfrm>
            <a:off x="0" y="2169795"/>
            <a:ext cx="12191365" cy="4418330"/>
          </a:xfrm>
          <a:prstGeom prst="rect">
            <a:avLst/>
          </a:prstGeom>
        </p:spPr>
      </p:pic>
      <p:sp>
        <p:nvSpPr>
          <p:cNvPr id="11" name="TextBox 131"/>
          <p:cNvSpPr txBox="1">
            <a:spLocks noChangeArrowheads="1"/>
          </p:cNvSpPr>
          <p:nvPr/>
        </p:nvSpPr>
        <p:spPr bwMode="auto">
          <a:xfrm>
            <a:off x="2309426" y="1502774"/>
            <a:ext cx="7573149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spcBef>
                <a:spcPct val="0"/>
              </a:spcBef>
              <a:buNone/>
            </a:pPr>
            <a:r>
              <a:rPr lang="zh-CN" altLang="en-US" sz="4800" dirty="0">
                <a:solidFill>
                  <a:srgbClr val="004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关于</a:t>
            </a:r>
            <a:r>
              <a:rPr lang="en-US" altLang="zh-CN" sz="4800" dirty="0">
                <a:solidFill>
                  <a:srgbClr val="004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××</a:t>
            </a:r>
            <a:r>
              <a:rPr lang="zh-CN" altLang="en-US" sz="4800" dirty="0">
                <a:solidFill>
                  <a:srgbClr val="004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情况的汇报</a:t>
            </a:r>
            <a:endParaRPr lang="zh-CN" altLang="en-US" sz="4800" dirty="0">
              <a:solidFill>
                <a:srgbClr val="0047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862580" y="2607945"/>
            <a:ext cx="6727190" cy="91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400" dirty="0" smtClean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汇报单位：</a:t>
            </a:r>
            <a:r>
              <a:rPr lang="en-US" altLang="zh-CN" sz="2400" dirty="0" smtClean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endParaRPr lang="zh-CN" altLang="en-US" sz="24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 </a:t>
            </a:r>
            <a:r>
              <a:rPr lang="en-US" altLang="zh-CN" sz="2400" dirty="0" smtClean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r>
              <a:rPr lang="en-US" altLang="zh-CN" sz="24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4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1" y="116104"/>
            <a:ext cx="2759765" cy="5805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19380" y="6590665"/>
            <a:ext cx="1572260" cy="266065"/>
          </a:xfrm>
          <a:prstGeom prst="rect">
            <a:avLst/>
          </a:prstGeom>
          <a:solidFill>
            <a:srgbClr val="F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2" name="矩形 1"/>
          <p:cNvSpPr/>
          <p:nvPr/>
        </p:nvSpPr>
        <p:spPr>
          <a:xfrm>
            <a:off x="10344150" y="6591300"/>
            <a:ext cx="1588770" cy="266700"/>
          </a:xfrm>
          <a:prstGeom prst="rect">
            <a:avLst/>
          </a:prstGeom>
          <a:solidFill>
            <a:srgbClr val="004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/>
          <p:nvPr/>
        </p:nvSpPr>
        <p:spPr>
          <a:xfrm>
            <a:off x="1883532" y="2412914"/>
            <a:ext cx="842493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6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（主要</a:t>
            </a:r>
            <a:r>
              <a:rPr lang="zh-CN" altLang="en-US" sz="20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说明汇报</a:t>
            </a: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单位认为可能存在的风险</a:t>
            </a:r>
            <a:r>
              <a:rPr lang="zh-CN" altLang="en-US" sz="20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000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94398" y="925195"/>
            <a:ext cx="10403205" cy="5001260"/>
          </a:xfrm>
          <a:prstGeom prst="roundRect">
            <a:avLst>
              <a:gd name="adj" fmla="val 5362"/>
            </a:avLst>
          </a:prstGeom>
          <a:solidFill>
            <a:srgbClr val="FFFFFF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3"/>
          <p:cNvSpPr/>
          <p:nvPr/>
        </p:nvSpPr>
        <p:spPr>
          <a:xfrm>
            <a:off x="1368108" y="2189480"/>
            <a:ext cx="9455785" cy="2035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361950" algn="just" eaLnBrk="0" hangingPunct="0">
              <a:lnSpc>
                <a:spcPct val="160000"/>
              </a:lnSpc>
            </a:pPr>
            <a:r>
              <a:rPr lang="zh-CN" altLang="en-US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</a:r>
            <a:endParaRPr lang="en-US" altLang="zh-CN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5"/>
          <p:cNvSpPr/>
          <p:nvPr/>
        </p:nvSpPr>
        <p:spPr>
          <a:xfrm>
            <a:off x="2099432" y="1556792"/>
            <a:ext cx="7993137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ts val="300"/>
              </a:spcBef>
            </a:pP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（汇报单位认为可能存在的风险）</a:t>
            </a:r>
            <a:endParaRPr lang="zh-CN" altLang="en-US" sz="2000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5875" y="1979295"/>
            <a:ext cx="12226290" cy="1850390"/>
          </a:xfrm>
          <a:prstGeom prst="rect">
            <a:avLst/>
          </a:prstGeom>
          <a:solidFill>
            <a:srgbClr val="00479A"/>
          </a:solidFill>
          <a:ln>
            <a:solidFill>
              <a:srgbClr val="076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131"/>
          <p:cNvSpPr txBox="1">
            <a:spLocks noChangeArrowheads="1"/>
          </p:cNvSpPr>
          <p:nvPr/>
        </p:nvSpPr>
        <p:spPr bwMode="auto">
          <a:xfrm>
            <a:off x="2698745" y="2588310"/>
            <a:ext cx="679451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汇报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完毕</a:t>
            </a:r>
            <a:endParaRPr lang="zh-CN" alt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/>
          <p:nvPr/>
        </p:nvSpPr>
        <p:spPr>
          <a:xfrm>
            <a:off x="1143000" y="658813"/>
            <a:ext cx="9906000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zh-CN" altLang="en-US" sz="40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 </a:t>
            </a:r>
            <a:r>
              <a:rPr lang="zh-CN" altLang="en-US" sz="4000" dirty="0" smtClean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要  </a:t>
            </a:r>
            <a:r>
              <a:rPr lang="zh-CN" altLang="en-US" sz="40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  </a:t>
            </a:r>
            <a:r>
              <a:rPr lang="zh-CN" altLang="en-US" sz="4000" dirty="0" smtClean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  <a:endParaRPr lang="zh-CN" altLang="en-US" sz="40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2205673" y="1741805"/>
          <a:ext cx="7780655" cy="375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/>
          <p:nvPr/>
        </p:nvGrpSpPr>
        <p:grpSpPr>
          <a:xfrm>
            <a:off x="-635" y="2139315"/>
            <a:ext cx="12194540" cy="1593850"/>
            <a:chOff x="816" y="2304"/>
            <a:chExt cx="1440" cy="448"/>
          </a:xfrm>
        </p:grpSpPr>
        <p:sp>
          <p:nvSpPr>
            <p:cNvPr id="6148" name="Freeform 4"/>
            <p:cNvSpPr/>
            <p:nvPr/>
          </p:nvSpPr>
          <p:spPr>
            <a:xfrm>
              <a:off x="816" y="2562"/>
              <a:ext cx="1440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147483647" y="0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</a:cxnLst>
              <a:rect l="txL" t="txT" r="txR" b="tx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>
                <a:alpha val="100000"/>
              </a:srgbClr>
            </a:solidFill>
            <a:ln w="0"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1027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00469A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1143000" y="2501901"/>
            <a:ext cx="9906000" cy="64516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一、关于</a:t>
            </a:r>
            <a:r>
              <a:rPr lang="en-US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的基本情况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30593" y="1070610"/>
            <a:ext cx="10330815" cy="5090160"/>
          </a:xfrm>
          <a:prstGeom prst="roundRect">
            <a:avLst>
              <a:gd name="adj" fmla="val 5362"/>
            </a:avLst>
          </a:prstGeom>
          <a:solidFill>
            <a:srgbClr val="FFFFFF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Text Box 5"/>
          <p:cNvSpPr txBox="1"/>
          <p:nvPr/>
        </p:nvSpPr>
        <p:spPr>
          <a:xfrm>
            <a:off x="1883532" y="1764105"/>
            <a:ext cx="842493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6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（主要说明是什么事项，前期</a:t>
            </a:r>
            <a:r>
              <a:rPr lang="zh-CN" altLang="en-US" sz="20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的工作准备情况、沟通</a:t>
            </a: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协调</a:t>
            </a:r>
            <a:r>
              <a:rPr lang="zh-CN" altLang="en-US" sz="20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情况等）</a:t>
            </a:r>
            <a:endParaRPr lang="zh-CN" altLang="en-US" sz="2000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1127125" y="304511"/>
            <a:ext cx="9906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36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1381125" y="2486025"/>
            <a:ext cx="9429750" cy="1412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just" eaLnBrk="0" hangingPunct="0">
              <a:lnSpc>
                <a:spcPct val="150000"/>
              </a:lnSpc>
              <a:spcBef>
                <a:spcPts val="30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■ </a:t>
            </a:r>
            <a:r>
              <a:rPr lang="zh-CN" altLang="en-US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这里添加你的详细小段落文本内容，与标题相关并符合整体语言风格内容请简洁，尽量生动，将你需要表达的意思表述清楚，不宜冗长，控制好字数，与设计排版相符合，保持美观大方</a:t>
            </a:r>
            <a:r>
              <a:rPr lang="zh-CN" altLang="en-US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/>
          <p:nvPr/>
        </p:nvGrpSpPr>
        <p:grpSpPr>
          <a:xfrm>
            <a:off x="0" y="2139315"/>
            <a:ext cx="12192000" cy="1624330"/>
            <a:chOff x="816" y="2304"/>
            <a:chExt cx="1465" cy="448"/>
          </a:xfrm>
        </p:grpSpPr>
        <p:sp>
          <p:nvSpPr>
            <p:cNvPr id="6148" name="Freeform 4"/>
            <p:cNvSpPr/>
            <p:nvPr/>
          </p:nvSpPr>
          <p:spPr>
            <a:xfrm>
              <a:off x="816" y="2562"/>
              <a:ext cx="1465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147483647" y="0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</a:cxnLst>
              <a:rect l="txL" t="txT" r="txR" b="tx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>
                <a:alpha val="100000"/>
              </a:srgbClr>
            </a:solidFill>
            <a:ln w="0"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1027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65" cy="393"/>
            </a:xfrm>
            <a:prstGeom prst="rect">
              <a:avLst/>
            </a:prstGeom>
            <a:solidFill>
              <a:srgbClr val="00469A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1143000" y="2573656"/>
            <a:ext cx="9906000" cy="119888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需要说明的问题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94000" y="1340768"/>
            <a:ext cx="10404000" cy="4464496"/>
          </a:xfrm>
          <a:prstGeom prst="roundRect">
            <a:avLst>
              <a:gd name="adj" fmla="val 5362"/>
            </a:avLst>
          </a:prstGeom>
          <a:solidFill>
            <a:srgbClr val="FFFFFF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Text Box 5"/>
          <p:cNvSpPr txBox="1"/>
          <p:nvPr/>
        </p:nvSpPr>
        <p:spPr>
          <a:xfrm>
            <a:off x="2135560" y="1556792"/>
            <a:ext cx="7920881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6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（如国家、教育部和省市的</a:t>
            </a:r>
            <a:r>
              <a:rPr lang="zh-CN" altLang="en-US" sz="20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要求，兄弟</a:t>
            </a: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院校的</a:t>
            </a:r>
            <a:r>
              <a:rPr lang="zh-CN" altLang="en-US" sz="20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做法，当前</a:t>
            </a: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存在的主要问题和困难等）</a:t>
            </a:r>
            <a:endParaRPr lang="zh-CN" altLang="en-US" sz="2000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1143000" y="448021"/>
            <a:ext cx="9906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36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1367400" y="2708920"/>
            <a:ext cx="9457200" cy="1337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30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■ </a:t>
            </a:r>
            <a:r>
              <a:rPr lang="zh-CN" altLang="en-US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这里添加你的详细小段落文本内容，与标题相关并符合整体语言风格内容请简洁，尽量生动，将你需要表达的意思表述清楚，不宜冗长，控制好字数，与设计排版相符合，保持美观大方</a:t>
            </a:r>
            <a:r>
              <a:rPr lang="zh-CN" altLang="en-US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/>
          <p:nvPr/>
        </p:nvGrpSpPr>
        <p:grpSpPr>
          <a:xfrm>
            <a:off x="-635" y="2060575"/>
            <a:ext cx="12211685" cy="1800225"/>
            <a:chOff x="816" y="2304"/>
            <a:chExt cx="1440" cy="448"/>
          </a:xfrm>
        </p:grpSpPr>
        <p:sp>
          <p:nvSpPr>
            <p:cNvPr id="6148" name="Freeform 4"/>
            <p:cNvSpPr/>
            <p:nvPr/>
          </p:nvSpPr>
          <p:spPr>
            <a:xfrm>
              <a:off x="816" y="2562"/>
              <a:ext cx="1440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147483647" y="0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</a:cxnLst>
              <a:rect l="txL" t="txT" r="txR" b="tx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>
                <a:alpha val="100000"/>
              </a:srgbClr>
            </a:solidFill>
            <a:ln w="0"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1027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00469A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1143000" y="2501901"/>
            <a:ext cx="9906000" cy="64516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提请校长办公会决议的事项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894000" y="1052736"/>
            <a:ext cx="10404000" cy="4704232"/>
          </a:xfrm>
          <a:prstGeom prst="roundRect">
            <a:avLst>
              <a:gd name="adj" fmla="val 5362"/>
            </a:avLst>
          </a:prstGeom>
          <a:solidFill>
            <a:srgbClr val="FFFFFF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 Box 5"/>
          <p:cNvSpPr txBox="1"/>
          <p:nvPr/>
        </p:nvSpPr>
        <p:spPr>
          <a:xfrm>
            <a:off x="1367400" y="1922551"/>
            <a:ext cx="94572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3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■ </a:t>
            </a:r>
            <a:r>
              <a:rPr lang="zh-CN" altLang="en-US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这里添加你的详细小段落文本内容，与标题相关并符合整体语言风格内容请简洁</a:t>
            </a:r>
            <a:r>
              <a:rPr lang="zh-CN" altLang="en-US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5"/>
          <p:cNvSpPr/>
          <p:nvPr/>
        </p:nvSpPr>
        <p:spPr>
          <a:xfrm>
            <a:off x="2099432" y="1208365"/>
            <a:ext cx="7993137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ts val="300"/>
              </a:spcBef>
            </a:pP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（汇报单位的倾向性意见或建议）</a:t>
            </a:r>
            <a:endParaRPr lang="zh-CN" altLang="en-US" sz="2000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/>
          <p:nvPr/>
        </p:nvGrpSpPr>
        <p:grpSpPr>
          <a:xfrm>
            <a:off x="-635" y="2211705"/>
            <a:ext cx="12192635" cy="1537335"/>
            <a:chOff x="816" y="2304"/>
            <a:chExt cx="1440" cy="448"/>
          </a:xfrm>
        </p:grpSpPr>
        <p:sp>
          <p:nvSpPr>
            <p:cNvPr id="6148" name="Freeform 4"/>
            <p:cNvSpPr/>
            <p:nvPr/>
          </p:nvSpPr>
          <p:spPr>
            <a:xfrm>
              <a:off x="816" y="2562"/>
              <a:ext cx="1440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147483647" y="0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</a:cxnLst>
              <a:rect l="txL" t="txT" r="txR" b="tx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>
                <a:alpha val="100000"/>
              </a:srgbClr>
            </a:solidFill>
            <a:ln w="0"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1027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00469A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1143000" y="2573656"/>
            <a:ext cx="9906000" cy="119888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形成决议后的风险分析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8efecd9f-7fa8-42f6-83d9-2710cf6378d9"/>
  <p:tag name="COMMONDATA" val="eyJoZGlkIjoiMjE0MzE0YmJmMWRkYjVjOWRiZmFiZWEzMTBmNDQ0MzA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WPS 演示</Application>
  <PresentationFormat>A4 纸张(210x297 毫米)</PresentationFormat>
  <Paragraphs>41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华文中宋</vt:lpstr>
      <vt:lpstr>微软雅黑</vt:lpstr>
      <vt:lpstr>仿宋_GB2312</vt:lpstr>
      <vt:lpstr>黑体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mupi</dc:creator>
  <cp:lastModifiedBy>star</cp:lastModifiedBy>
  <cp:revision>4441</cp:revision>
  <cp:lastPrinted>2019-07-11T02:09:00Z</cp:lastPrinted>
  <dcterms:created xsi:type="dcterms:W3CDTF">2012-03-09T13:39:00Z</dcterms:created>
  <dcterms:modified xsi:type="dcterms:W3CDTF">2023-05-16T04:04:47Z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03CC0095F1E949F08564533B6E5FDDC7_12</vt:lpwstr>
  </property>
</Properties>
</file>