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1810" r:id="rId2"/>
    <p:sldId id="1811" r:id="rId3"/>
    <p:sldId id="1661" r:id="rId4"/>
    <p:sldId id="1728" r:id="rId5"/>
    <p:sldId id="1918" r:id="rId6"/>
    <p:sldId id="1919" r:id="rId7"/>
    <p:sldId id="1920" r:id="rId8"/>
    <p:sldId id="1924" r:id="rId9"/>
    <p:sldId id="1922" r:id="rId10"/>
    <p:sldId id="1923" r:id="rId11"/>
    <p:sldId id="1917" r:id="rId12"/>
  </p:sldIdLst>
  <p:sldSz cx="9906000" cy="6858000" type="A4"/>
  <p:notesSz cx="9872663" cy="6742113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32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9A"/>
    <a:srgbClr val="FAC33F"/>
    <a:srgbClr val="0000FF"/>
    <a:srgbClr val="99FFCC"/>
    <a:srgbClr val="0066FF"/>
    <a:srgbClr val="99FF66"/>
    <a:srgbClr val="66FFFF"/>
    <a:srgbClr val="FF6600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36"/>
    <p:restoredTop sz="87481"/>
  </p:normalViewPr>
  <p:slideViewPr>
    <p:cSldViewPr showGuides="1">
      <p:cViewPr varScale="1">
        <p:scale>
          <a:sx n="84" d="100"/>
          <a:sy n="84" d="100"/>
        </p:scale>
        <p:origin x="378" y="90"/>
      </p:cViewPr>
      <p:guideLst>
        <p:guide orient="horz" pos="2190"/>
        <p:guide pos="3220"/>
      </p:guideLst>
    </p:cSldViewPr>
  </p:slideViewPr>
  <p:outlineViewPr>
    <p:cViewPr>
      <p:scale>
        <a:sx n="33" d="100"/>
        <a:sy n="33" d="100"/>
      </p:scale>
      <p:origin x="0" y="817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548"/>
    </p:cViewPr>
  </p:sorterViewPr>
  <p:notesViewPr>
    <p:cSldViewPr>
      <p:cViewPr varScale="1">
        <p:scale>
          <a:sx n="72" d="100"/>
          <a:sy n="72" d="100"/>
        </p:scale>
        <p:origin x="1384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E7E2B-4893-487B-A470-BF67CE00E1E6}" type="doc">
      <dgm:prSet loTypeId="urn:microsoft.com/office/officeart/2005/8/layout/chevron2" loCatId="process" qsTypeId="urn:microsoft.com/office/officeart/2005/8/quickstyle/simple1#1" qsCatId="simple" csTypeId="urn:microsoft.com/office/officeart/2005/8/colors/accent2_2#1" csCatId="accent2" phldr="1"/>
      <dgm:spPr/>
      <dgm:t>
        <a:bodyPr/>
        <a:lstStyle/>
        <a:p>
          <a:endParaRPr lang="zh-CN" altLang="en-US"/>
        </a:p>
      </dgm:t>
    </dgm:pt>
    <dgm:pt modelId="{8323CBE2-197E-4826-A5FB-01F1D4A747E9}">
      <dgm:prSet custT="1"/>
      <dgm:spPr>
        <a:solidFill>
          <a:srgbClr val="00469A"/>
        </a:solidFill>
        <a:ln>
          <a:noFill/>
        </a:ln>
      </dgm:spPr>
      <dgm:t>
        <a:bodyPr/>
        <a:lstStyle/>
        <a:p>
          <a:pPr rtl="0"/>
          <a:r>
            <a: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二</a:t>
          </a:r>
        </a:p>
      </dgm:t>
    </dgm:pt>
    <dgm:pt modelId="{E88F66A6-A3FD-4215-ADE1-74427F217F25}" type="parTrans" cxnId="{BEA8448A-BAD1-412B-8F9E-E31C1B7051E3}">
      <dgm:prSet/>
      <dgm:spPr/>
      <dgm:t>
        <a:bodyPr/>
        <a:lstStyle/>
        <a:p>
          <a:endParaRPr lang="zh-CN" altLang="en-US"/>
        </a:p>
      </dgm:t>
    </dgm:pt>
    <dgm:pt modelId="{2BFE43EB-8ABD-4CCD-B137-8C3A3466A266}" type="sibTrans" cxnId="{BEA8448A-BAD1-412B-8F9E-E31C1B7051E3}">
      <dgm:prSet/>
      <dgm:spPr/>
      <dgm:t>
        <a:bodyPr/>
        <a:lstStyle/>
        <a:p>
          <a:endParaRPr lang="zh-CN" altLang="en-US"/>
        </a:p>
      </dgm:t>
    </dgm:pt>
    <dgm:pt modelId="{4C399253-5231-46A9-B82B-73510ABE86AF}">
      <dgm:prSet custT="1"/>
      <dgm:spPr>
        <a:ln>
          <a:solidFill>
            <a:srgbClr val="00469A"/>
          </a:solidFill>
        </a:ln>
      </dgm:spPr>
      <dgm:t>
        <a:bodyPr/>
        <a:lstStyle/>
        <a:p>
          <a:pPr algn="ctr" rtl="0">
            <a:tabLst>
              <a:tab pos="5836920" algn="l"/>
            </a:tabLst>
          </a:pP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关于</a:t>
          </a:r>
          <a:r>
            <a:rPr kumimoji="1" lang="en-US" altLang="zh-CN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××</a:t>
          </a: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的基本情况</a:t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C9788AC-7026-460F-9913-283C43BDF85E}" type="parTrans" cxnId="{F039DAAB-7A53-4A17-966F-34FEA48C55B2}">
      <dgm:prSet/>
      <dgm:spPr/>
      <dgm:t>
        <a:bodyPr/>
        <a:lstStyle/>
        <a:p>
          <a:endParaRPr lang="zh-CN" altLang="en-US"/>
        </a:p>
      </dgm:t>
    </dgm:pt>
    <dgm:pt modelId="{144FDECE-5CBB-4780-9B41-73B23E90A637}" type="sibTrans" cxnId="{F039DAAB-7A53-4A17-966F-34FEA48C55B2}">
      <dgm:prSet/>
      <dgm:spPr/>
      <dgm:t>
        <a:bodyPr/>
        <a:lstStyle/>
        <a:p>
          <a:endParaRPr lang="zh-CN" altLang="en-US"/>
        </a:p>
      </dgm:t>
    </dgm:pt>
    <dgm:pt modelId="{13A06908-9A13-4980-9832-6AE05C637ECD}">
      <dgm:prSet custT="1"/>
      <dgm:spPr>
        <a:solidFill>
          <a:srgbClr val="00469A"/>
        </a:solidFill>
        <a:ln>
          <a:noFill/>
        </a:ln>
      </dgm:spPr>
      <dgm:t>
        <a:bodyPr/>
        <a:lstStyle/>
        <a:p>
          <a:pPr rtl="0"/>
          <a:r>
            <a: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一</a:t>
          </a:r>
          <a:endParaRPr kumimoji="1" 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F3720DB-A08E-4D39-BB01-C58380ACFBA8}" type="sibTrans" cxnId="{A1EBE0E3-F557-4425-A229-AD80F7327962}">
      <dgm:prSet/>
      <dgm:spPr/>
      <dgm:t>
        <a:bodyPr/>
        <a:lstStyle/>
        <a:p>
          <a:endParaRPr lang="zh-CN" altLang="en-US"/>
        </a:p>
      </dgm:t>
    </dgm:pt>
    <dgm:pt modelId="{81F1FE8C-B285-4E10-9C3F-B9B6D6DBE124}" type="parTrans" cxnId="{A1EBE0E3-F557-4425-A229-AD80F7327962}">
      <dgm:prSet/>
      <dgm:spPr/>
      <dgm:t>
        <a:bodyPr/>
        <a:lstStyle/>
        <a:p>
          <a:endParaRPr lang="zh-CN" altLang="en-US"/>
        </a:p>
      </dgm:t>
    </dgm:pt>
    <dgm:pt modelId="{E60613B9-1DFD-4B6A-BF1D-745A763B9152}">
      <dgm:prSet custT="1"/>
      <dgm:spPr>
        <a:solidFill>
          <a:srgbClr val="00469A"/>
        </a:solidFill>
        <a:ln>
          <a:noFill/>
        </a:ln>
      </dgm:spPr>
      <dgm:t>
        <a:bodyPr/>
        <a:lstStyle/>
        <a:p>
          <a:pPr marL="177800" indent="-177800" rtl="0">
            <a:tabLst>
              <a:tab pos="6550025" algn="l"/>
            </a:tabLst>
          </a:pPr>
          <a:r>
            <a: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三</a:t>
          </a:r>
        </a:p>
      </dgm:t>
    </dgm:pt>
    <dgm:pt modelId="{B5D06962-1516-416F-A45D-C27A3DD132F9}" type="parTrans" cxnId="{8FE6C15B-82A7-4A98-9397-F71A1BEDDED4}">
      <dgm:prSet/>
      <dgm:spPr/>
      <dgm:t>
        <a:bodyPr/>
        <a:lstStyle/>
        <a:p>
          <a:endParaRPr lang="zh-CN" altLang="en-US"/>
        </a:p>
      </dgm:t>
    </dgm:pt>
    <dgm:pt modelId="{921FD700-3EE3-474F-A886-78FCAE7A7277}" type="sibTrans" cxnId="{8FE6C15B-82A7-4A98-9397-F71A1BEDDED4}">
      <dgm:prSet/>
      <dgm:spPr/>
      <dgm:t>
        <a:bodyPr/>
        <a:lstStyle/>
        <a:p>
          <a:endParaRPr lang="zh-CN" altLang="en-US"/>
        </a:p>
      </dgm:t>
    </dgm:pt>
    <dgm:pt modelId="{002E39C8-3CB1-4BEE-BBD2-8D7968147974}">
      <dgm:prSet custT="1"/>
      <dgm:spPr>
        <a:ln>
          <a:solidFill>
            <a:srgbClr val="00469A"/>
          </a:solidFill>
        </a:ln>
      </dgm:spPr>
      <dgm:t>
        <a:bodyPr/>
        <a:lstStyle/>
        <a:p>
          <a:pPr algn="ctr"/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需要说明的问题</a:t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942A7B-B2B3-4F71-A95A-FC77E40B49E6}" type="parTrans" cxnId="{EAACDF23-62C1-4BF1-9E0B-7809E1A4C0E7}">
      <dgm:prSet/>
      <dgm:spPr/>
      <dgm:t>
        <a:bodyPr/>
        <a:lstStyle/>
        <a:p>
          <a:endParaRPr lang="zh-CN" altLang="en-US"/>
        </a:p>
      </dgm:t>
    </dgm:pt>
    <dgm:pt modelId="{421A1723-CA04-404C-AA14-F97790AE7D2D}" type="sibTrans" cxnId="{EAACDF23-62C1-4BF1-9E0B-7809E1A4C0E7}">
      <dgm:prSet/>
      <dgm:spPr/>
      <dgm:t>
        <a:bodyPr/>
        <a:lstStyle/>
        <a:p>
          <a:endParaRPr lang="zh-CN" altLang="en-US"/>
        </a:p>
      </dgm:t>
    </dgm:pt>
    <dgm:pt modelId="{734BE971-B8F0-4F26-800B-EB2B4D8710C8}">
      <dgm:prSet custT="1"/>
      <dgm:spPr>
        <a:ln>
          <a:solidFill>
            <a:srgbClr val="00469A"/>
          </a:solidFill>
        </a:ln>
      </dgm:spPr>
      <dgm:t>
        <a:bodyPr/>
        <a:lstStyle/>
        <a:p>
          <a:pPr algn="ctr"/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提请校长办公会决议的事项</a:t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CF654C-5449-4115-9A79-6ED20CF63F52}" type="parTrans" cxnId="{4D4F92AA-7301-4F75-BFFB-5858B221E3E7}">
      <dgm:prSet/>
      <dgm:spPr/>
      <dgm:t>
        <a:bodyPr/>
        <a:lstStyle/>
        <a:p>
          <a:endParaRPr lang="zh-CN" altLang="en-US"/>
        </a:p>
      </dgm:t>
    </dgm:pt>
    <dgm:pt modelId="{7E0D38B9-B202-4DE9-BA92-E8765E15C648}" type="sibTrans" cxnId="{4D4F92AA-7301-4F75-BFFB-5858B221E3E7}">
      <dgm:prSet/>
      <dgm:spPr/>
      <dgm:t>
        <a:bodyPr/>
        <a:lstStyle/>
        <a:p>
          <a:endParaRPr lang="zh-CN" altLang="en-US"/>
        </a:p>
      </dgm:t>
    </dgm:pt>
    <dgm:pt modelId="{CF351A98-21B1-4BEC-A7F9-2B47D51A4062}">
      <dgm:prSet custT="1"/>
      <dgm:spPr>
        <a:solidFill>
          <a:srgbClr val="00469A"/>
        </a:solidFill>
        <a:ln>
          <a:noFill/>
        </a:ln>
      </dgm:spPr>
      <dgm:t>
        <a:bodyPr/>
        <a:lstStyle/>
        <a:p>
          <a:r>
            <a:rPr kumimoji="1"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四</a:t>
          </a:r>
          <a:endParaRPr kumimoji="1"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4D02B0-40B8-4E44-A9DC-A0CD97212477}" type="parTrans" cxnId="{4644ACFD-F1AD-4DC1-A438-B34140C7613E}">
      <dgm:prSet/>
      <dgm:spPr/>
      <dgm:t>
        <a:bodyPr/>
        <a:lstStyle/>
        <a:p>
          <a:endParaRPr lang="zh-CN" altLang="en-US"/>
        </a:p>
      </dgm:t>
    </dgm:pt>
    <dgm:pt modelId="{1396D172-4168-4230-88B2-0558F381E29F}" type="sibTrans" cxnId="{4644ACFD-F1AD-4DC1-A438-B34140C7613E}">
      <dgm:prSet/>
      <dgm:spPr/>
      <dgm:t>
        <a:bodyPr/>
        <a:lstStyle/>
        <a:p>
          <a:endParaRPr lang="zh-CN" altLang="en-US"/>
        </a:p>
      </dgm:t>
    </dgm:pt>
    <dgm:pt modelId="{5590F069-952F-4165-A07F-BE83A67D9F53}">
      <dgm:prSet custT="1"/>
      <dgm:spPr>
        <a:ln>
          <a:solidFill>
            <a:srgbClr val="00469A"/>
          </a:solidFill>
        </a:ln>
      </dgm:spPr>
      <dgm:t>
        <a:bodyPr/>
        <a:lstStyle/>
        <a:p>
          <a:pPr algn="ctr"/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形成决议后的风险分析</a:t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8450A4-DB1B-482E-9645-1B05B2C75563}" type="parTrans" cxnId="{F6938E1F-BA63-485C-A3BD-AB6197A8B46E}">
      <dgm:prSet/>
      <dgm:spPr/>
      <dgm:t>
        <a:bodyPr/>
        <a:lstStyle/>
        <a:p>
          <a:endParaRPr lang="zh-CN" altLang="en-US"/>
        </a:p>
      </dgm:t>
    </dgm:pt>
    <dgm:pt modelId="{6E49CAD6-A843-4C72-B572-ACCF63C72FDC}" type="sibTrans" cxnId="{F6938E1F-BA63-485C-A3BD-AB6197A8B46E}">
      <dgm:prSet/>
      <dgm:spPr/>
      <dgm:t>
        <a:bodyPr/>
        <a:lstStyle/>
        <a:p>
          <a:endParaRPr lang="zh-CN" altLang="en-US"/>
        </a:p>
      </dgm:t>
    </dgm:pt>
    <dgm:pt modelId="{73C486C9-0786-4D25-B91C-A682C9373376}" type="pres">
      <dgm:prSet presAssocID="{EFCE7E2B-4893-487B-A470-BF67CE00E1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7EC709D-8544-4140-8414-3AE4D2148020}" type="pres">
      <dgm:prSet presAssocID="{13A06908-9A13-4980-9832-6AE05C637ECD}" presName="composite" presStyleCnt="0"/>
      <dgm:spPr/>
    </dgm:pt>
    <dgm:pt modelId="{22A518F2-1D22-4A15-91A9-DE43E14F81F2}" type="pres">
      <dgm:prSet presAssocID="{13A06908-9A13-4980-9832-6AE05C637EC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65C63C-93AD-4ED2-8279-0D020306E68A}" type="pres">
      <dgm:prSet presAssocID="{13A06908-9A13-4980-9832-6AE05C637EC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C5E4A7-4756-470E-BF89-1597C909C6DB}" type="pres">
      <dgm:prSet presAssocID="{DF3720DB-A08E-4D39-BB01-C58380ACFBA8}" presName="sp" presStyleCnt="0"/>
      <dgm:spPr/>
    </dgm:pt>
    <dgm:pt modelId="{E99AC7CA-E695-41DA-8EDD-1E9C156D86B6}" type="pres">
      <dgm:prSet presAssocID="{8323CBE2-197E-4826-A5FB-01F1D4A747E9}" presName="composite" presStyleCnt="0"/>
      <dgm:spPr/>
    </dgm:pt>
    <dgm:pt modelId="{A275DC91-3BAC-479A-BE63-ADFE07652A88}" type="pres">
      <dgm:prSet presAssocID="{8323CBE2-197E-4826-A5FB-01F1D4A747E9}" presName="parentText" presStyleLbl="alignNode1" presStyleIdx="1" presStyleCnt="4" custLinFactNeighborX="-13224" custLinFactNeighborY="428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582B85-5876-407F-838F-29AC76F5B072}" type="pres">
      <dgm:prSet presAssocID="{8323CBE2-197E-4826-A5FB-01F1D4A747E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2FB4F7-7FD8-4438-BBF3-23B374A1C000}" type="pres">
      <dgm:prSet presAssocID="{2BFE43EB-8ABD-4CCD-B137-8C3A3466A266}" presName="sp" presStyleCnt="0"/>
      <dgm:spPr/>
    </dgm:pt>
    <dgm:pt modelId="{4FB10F26-6115-4058-864B-856AF0D24045}" type="pres">
      <dgm:prSet presAssocID="{E60613B9-1DFD-4B6A-BF1D-745A763B9152}" presName="composite" presStyleCnt="0"/>
      <dgm:spPr/>
    </dgm:pt>
    <dgm:pt modelId="{BBA9494B-B977-4F47-8185-2B6079E79F76}" type="pres">
      <dgm:prSet presAssocID="{E60613B9-1DFD-4B6A-BF1D-745A763B915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0B1EDA-9584-49A4-A464-A5D50A08615F}" type="pres">
      <dgm:prSet presAssocID="{E60613B9-1DFD-4B6A-BF1D-745A763B915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A37FFD-5C9C-4FB4-8ADB-31A9660B751A}" type="pres">
      <dgm:prSet presAssocID="{921FD700-3EE3-474F-A886-78FCAE7A7277}" presName="sp" presStyleCnt="0"/>
      <dgm:spPr/>
    </dgm:pt>
    <dgm:pt modelId="{A04BE4BB-61F5-4CA8-8CA1-9BEF7289FB72}" type="pres">
      <dgm:prSet presAssocID="{CF351A98-21B1-4BEC-A7F9-2B47D51A4062}" presName="composite" presStyleCnt="0"/>
      <dgm:spPr/>
    </dgm:pt>
    <dgm:pt modelId="{91FA500C-9AE5-45EA-AAA9-9488A2C6349A}" type="pres">
      <dgm:prSet presAssocID="{CF351A98-21B1-4BEC-A7F9-2B47D51A406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8BA2E6-C952-458D-826A-11DF2D4FEA4F}" type="pres">
      <dgm:prSet presAssocID="{CF351A98-21B1-4BEC-A7F9-2B47D51A406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6938E1F-BA63-485C-A3BD-AB6197A8B46E}" srcId="{CF351A98-21B1-4BEC-A7F9-2B47D51A4062}" destId="{5590F069-952F-4165-A07F-BE83A67D9F53}" srcOrd="0" destOrd="0" parTransId="{3E8450A4-DB1B-482E-9645-1B05B2C75563}" sibTransId="{6E49CAD6-A843-4C72-B572-ACCF63C72FDC}"/>
    <dgm:cxn modelId="{2B997D1F-530D-41C7-B31B-DFCBEDCFF28C}" type="presOf" srcId="{734BE971-B8F0-4F26-800B-EB2B4D8710C8}" destId="{FF0B1EDA-9584-49A4-A464-A5D50A08615F}" srcOrd="0" destOrd="0" presId="urn:microsoft.com/office/officeart/2005/8/layout/chevron2"/>
    <dgm:cxn modelId="{501F58E3-96E6-40CC-A3A1-D48BCDA3C132}" type="presOf" srcId="{4C399253-5231-46A9-B82B-73510ABE86AF}" destId="{0965C63C-93AD-4ED2-8279-0D020306E68A}" srcOrd="0" destOrd="0" presId="urn:microsoft.com/office/officeart/2005/8/layout/chevron2"/>
    <dgm:cxn modelId="{4644ACFD-F1AD-4DC1-A438-B34140C7613E}" srcId="{EFCE7E2B-4893-487B-A470-BF67CE00E1E6}" destId="{CF351A98-21B1-4BEC-A7F9-2B47D51A4062}" srcOrd="3" destOrd="0" parTransId="{274D02B0-40B8-4E44-A9DC-A0CD97212477}" sibTransId="{1396D172-4168-4230-88B2-0558F381E29F}"/>
    <dgm:cxn modelId="{4D4F92AA-7301-4F75-BFFB-5858B221E3E7}" srcId="{E60613B9-1DFD-4B6A-BF1D-745A763B9152}" destId="{734BE971-B8F0-4F26-800B-EB2B4D8710C8}" srcOrd="0" destOrd="0" parTransId="{DDCF654C-5449-4115-9A79-6ED20CF63F52}" sibTransId="{7E0D38B9-B202-4DE9-BA92-E8765E15C648}"/>
    <dgm:cxn modelId="{BEA8448A-BAD1-412B-8F9E-E31C1B7051E3}" srcId="{EFCE7E2B-4893-487B-A470-BF67CE00E1E6}" destId="{8323CBE2-197E-4826-A5FB-01F1D4A747E9}" srcOrd="1" destOrd="0" parTransId="{E88F66A6-A3FD-4215-ADE1-74427F217F25}" sibTransId="{2BFE43EB-8ABD-4CCD-B137-8C3A3466A266}"/>
    <dgm:cxn modelId="{C0E82967-740A-47A2-A384-A8F8DB1AB517}" type="presOf" srcId="{E60613B9-1DFD-4B6A-BF1D-745A763B9152}" destId="{BBA9494B-B977-4F47-8185-2B6079E79F76}" srcOrd="0" destOrd="0" presId="urn:microsoft.com/office/officeart/2005/8/layout/chevron2"/>
    <dgm:cxn modelId="{62FA0F05-D138-4A71-8DEC-B0476607A263}" type="presOf" srcId="{CF351A98-21B1-4BEC-A7F9-2B47D51A4062}" destId="{91FA500C-9AE5-45EA-AAA9-9488A2C6349A}" srcOrd="0" destOrd="0" presId="urn:microsoft.com/office/officeart/2005/8/layout/chevron2"/>
    <dgm:cxn modelId="{F039DAAB-7A53-4A17-966F-34FEA48C55B2}" srcId="{13A06908-9A13-4980-9832-6AE05C637ECD}" destId="{4C399253-5231-46A9-B82B-73510ABE86AF}" srcOrd="0" destOrd="0" parTransId="{6C9788AC-7026-460F-9913-283C43BDF85E}" sibTransId="{144FDECE-5CBB-4780-9B41-73B23E90A637}"/>
    <dgm:cxn modelId="{7BA57A25-1FD4-432E-8EA9-FE6FE558A157}" type="presOf" srcId="{8323CBE2-197E-4826-A5FB-01F1D4A747E9}" destId="{A275DC91-3BAC-479A-BE63-ADFE07652A88}" srcOrd="0" destOrd="0" presId="urn:microsoft.com/office/officeart/2005/8/layout/chevron2"/>
    <dgm:cxn modelId="{365EC432-F99D-44EA-9B10-FB29E838D1CE}" type="presOf" srcId="{EFCE7E2B-4893-487B-A470-BF67CE00E1E6}" destId="{73C486C9-0786-4D25-B91C-A682C9373376}" srcOrd="0" destOrd="0" presId="urn:microsoft.com/office/officeart/2005/8/layout/chevron2"/>
    <dgm:cxn modelId="{817C3AFE-0F7C-4090-BBAD-A213F8B1EB8A}" type="presOf" srcId="{5590F069-952F-4165-A07F-BE83A67D9F53}" destId="{9E8BA2E6-C952-458D-826A-11DF2D4FEA4F}" srcOrd="0" destOrd="0" presId="urn:microsoft.com/office/officeart/2005/8/layout/chevron2"/>
    <dgm:cxn modelId="{A1EBE0E3-F557-4425-A229-AD80F7327962}" srcId="{EFCE7E2B-4893-487B-A470-BF67CE00E1E6}" destId="{13A06908-9A13-4980-9832-6AE05C637ECD}" srcOrd="0" destOrd="0" parTransId="{81F1FE8C-B285-4E10-9C3F-B9B6D6DBE124}" sibTransId="{DF3720DB-A08E-4D39-BB01-C58380ACFBA8}"/>
    <dgm:cxn modelId="{CC683D2C-CF1E-443C-97A0-33C7A46E7837}" type="presOf" srcId="{002E39C8-3CB1-4BEE-BBD2-8D7968147974}" destId="{88582B85-5876-407F-838F-29AC76F5B072}" srcOrd="0" destOrd="0" presId="urn:microsoft.com/office/officeart/2005/8/layout/chevron2"/>
    <dgm:cxn modelId="{EAACDF23-62C1-4BF1-9E0B-7809E1A4C0E7}" srcId="{8323CBE2-197E-4826-A5FB-01F1D4A747E9}" destId="{002E39C8-3CB1-4BEE-BBD2-8D7968147974}" srcOrd="0" destOrd="0" parTransId="{0E942A7B-B2B3-4F71-A95A-FC77E40B49E6}" sibTransId="{421A1723-CA04-404C-AA14-F97790AE7D2D}"/>
    <dgm:cxn modelId="{14EDD08D-53E0-44F2-A484-3EAE1C8C567B}" type="presOf" srcId="{13A06908-9A13-4980-9832-6AE05C637ECD}" destId="{22A518F2-1D22-4A15-91A9-DE43E14F81F2}" srcOrd="0" destOrd="0" presId="urn:microsoft.com/office/officeart/2005/8/layout/chevron2"/>
    <dgm:cxn modelId="{8FE6C15B-82A7-4A98-9397-F71A1BEDDED4}" srcId="{EFCE7E2B-4893-487B-A470-BF67CE00E1E6}" destId="{E60613B9-1DFD-4B6A-BF1D-745A763B9152}" srcOrd="2" destOrd="0" parTransId="{B5D06962-1516-416F-A45D-C27A3DD132F9}" sibTransId="{921FD700-3EE3-474F-A886-78FCAE7A7277}"/>
    <dgm:cxn modelId="{185FD1CE-7340-47FB-A83B-C190AD26BD43}" type="presParOf" srcId="{73C486C9-0786-4D25-B91C-A682C9373376}" destId="{D7EC709D-8544-4140-8414-3AE4D2148020}" srcOrd="0" destOrd="0" presId="urn:microsoft.com/office/officeart/2005/8/layout/chevron2"/>
    <dgm:cxn modelId="{D0F6DAFF-0E6F-4741-B060-AA9C4A0960A5}" type="presParOf" srcId="{D7EC709D-8544-4140-8414-3AE4D2148020}" destId="{22A518F2-1D22-4A15-91A9-DE43E14F81F2}" srcOrd="0" destOrd="0" presId="urn:microsoft.com/office/officeart/2005/8/layout/chevron2"/>
    <dgm:cxn modelId="{1C2871A6-EA03-4022-B6E5-B69D040FEBBA}" type="presParOf" srcId="{D7EC709D-8544-4140-8414-3AE4D2148020}" destId="{0965C63C-93AD-4ED2-8279-0D020306E68A}" srcOrd="1" destOrd="0" presId="urn:microsoft.com/office/officeart/2005/8/layout/chevron2"/>
    <dgm:cxn modelId="{0309DE36-0171-41A4-B558-20E8DE7A9687}" type="presParOf" srcId="{73C486C9-0786-4D25-B91C-A682C9373376}" destId="{99C5E4A7-4756-470E-BF89-1597C909C6DB}" srcOrd="1" destOrd="0" presId="urn:microsoft.com/office/officeart/2005/8/layout/chevron2"/>
    <dgm:cxn modelId="{C8693392-088D-417D-A8A4-6B75C5A9ABC9}" type="presParOf" srcId="{73C486C9-0786-4D25-B91C-A682C9373376}" destId="{E99AC7CA-E695-41DA-8EDD-1E9C156D86B6}" srcOrd="2" destOrd="0" presId="urn:microsoft.com/office/officeart/2005/8/layout/chevron2"/>
    <dgm:cxn modelId="{4E048B88-B5D2-47A5-99E5-BA912CD5B596}" type="presParOf" srcId="{E99AC7CA-E695-41DA-8EDD-1E9C156D86B6}" destId="{A275DC91-3BAC-479A-BE63-ADFE07652A88}" srcOrd="0" destOrd="0" presId="urn:microsoft.com/office/officeart/2005/8/layout/chevron2"/>
    <dgm:cxn modelId="{FD2652A2-94C1-4E62-A777-75A9C53A1A7F}" type="presParOf" srcId="{E99AC7CA-E695-41DA-8EDD-1E9C156D86B6}" destId="{88582B85-5876-407F-838F-29AC76F5B072}" srcOrd="1" destOrd="0" presId="urn:microsoft.com/office/officeart/2005/8/layout/chevron2"/>
    <dgm:cxn modelId="{FFBFDB5B-5E15-4EAA-905D-AD23C60B332B}" type="presParOf" srcId="{73C486C9-0786-4D25-B91C-A682C9373376}" destId="{702FB4F7-7FD8-4438-BBF3-23B374A1C000}" srcOrd="3" destOrd="0" presId="urn:microsoft.com/office/officeart/2005/8/layout/chevron2"/>
    <dgm:cxn modelId="{2256FD55-CDF5-4BA7-86F6-EEDE9877A896}" type="presParOf" srcId="{73C486C9-0786-4D25-B91C-A682C9373376}" destId="{4FB10F26-6115-4058-864B-856AF0D24045}" srcOrd="4" destOrd="0" presId="urn:microsoft.com/office/officeart/2005/8/layout/chevron2"/>
    <dgm:cxn modelId="{D0A354D5-9AA6-4CF6-BABC-8466161F2333}" type="presParOf" srcId="{4FB10F26-6115-4058-864B-856AF0D24045}" destId="{BBA9494B-B977-4F47-8185-2B6079E79F76}" srcOrd="0" destOrd="0" presId="urn:microsoft.com/office/officeart/2005/8/layout/chevron2"/>
    <dgm:cxn modelId="{EAA89797-E669-4D89-BB29-C01D15890B36}" type="presParOf" srcId="{4FB10F26-6115-4058-864B-856AF0D24045}" destId="{FF0B1EDA-9584-49A4-A464-A5D50A08615F}" srcOrd="1" destOrd="0" presId="urn:microsoft.com/office/officeart/2005/8/layout/chevron2"/>
    <dgm:cxn modelId="{A2C39034-D84D-4735-935F-B648C7A16FA0}" type="presParOf" srcId="{73C486C9-0786-4D25-B91C-A682C9373376}" destId="{DCA37FFD-5C9C-4FB4-8ADB-31A9660B751A}" srcOrd="5" destOrd="0" presId="urn:microsoft.com/office/officeart/2005/8/layout/chevron2"/>
    <dgm:cxn modelId="{9F74566C-B520-4C2D-A139-2F29D5CC571F}" type="presParOf" srcId="{73C486C9-0786-4D25-B91C-A682C9373376}" destId="{A04BE4BB-61F5-4CA8-8CA1-9BEF7289FB72}" srcOrd="6" destOrd="0" presId="urn:microsoft.com/office/officeart/2005/8/layout/chevron2"/>
    <dgm:cxn modelId="{9C5E71DA-69FA-45F0-A76B-6FA27DF1AFE4}" type="presParOf" srcId="{A04BE4BB-61F5-4CA8-8CA1-9BEF7289FB72}" destId="{91FA500C-9AE5-45EA-AAA9-9488A2C6349A}" srcOrd="0" destOrd="0" presId="urn:microsoft.com/office/officeart/2005/8/layout/chevron2"/>
    <dgm:cxn modelId="{DCA4B0EC-9FC2-4D0F-B6EF-9B82991FACDC}" type="presParOf" srcId="{A04BE4BB-61F5-4CA8-8CA1-9BEF7289FB72}" destId="{9E8BA2E6-C952-458D-826A-11DF2D4FEA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518F2-1D22-4A15-91A9-DE43E14F81F2}">
      <dsp:nvSpPr>
        <dsp:cNvPr id="0" name=""/>
        <dsp:cNvSpPr/>
      </dsp:nvSpPr>
      <dsp:spPr>
        <a:xfrm rot="5400000">
          <a:off x="-151743" y="154465"/>
          <a:ext cx="1011623" cy="708136"/>
        </a:xfrm>
        <a:prstGeom prst="chevron">
          <a:avLst/>
        </a:prstGeom>
        <a:solidFill>
          <a:srgbClr val="00469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一</a:t>
          </a:r>
          <a:endParaRPr kumimoji="1" 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" y="356789"/>
        <a:ext cx="708136" cy="303487"/>
      </dsp:txXfrm>
    </dsp:sp>
    <dsp:sp modelId="{0965C63C-93AD-4ED2-8279-0D020306E68A}">
      <dsp:nvSpPr>
        <dsp:cNvPr id="0" name=""/>
        <dsp:cNvSpPr/>
      </dsp:nvSpPr>
      <dsp:spPr>
        <a:xfrm rot="5400000">
          <a:off x="3285806" y="-2574948"/>
          <a:ext cx="657901" cy="5813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6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5836920" algn="l"/>
            </a:tabLst>
          </a:pPr>
          <a:r>
            <a:rPr kumimoji="1" lang="zh-CN" altLang="en-US" sz="2800" b="1" kern="1200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关于</a:t>
          </a:r>
          <a:r>
            <a:rPr kumimoji="1" lang="en-US" altLang="zh-CN" sz="2800" b="1" kern="1200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××</a:t>
          </a:r>
          <a:r>
            <a:rPr kumimoji="1" lang="zh-CN" altLang="en-US" sz="2800" b="1" kern="1200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的基本情况</a:t>
          </a:r>
          <a:endParaRPr kumimoji="1" lang="zh-CN" altLang="en-US" sz="2800" b="1" kern="1200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708136" y="34838"/>
        <a:ext cx="5781125" cy="593669"/>
      </dsp:txXfrm>
    </dsp:sp>
    <dsp:sp modelId="{A275DC91-3BAC-479A-BE63-ADFE07652A88}">
      <dsp:nvSpPr>
        <dsp:cNvPr id="0" name=""/>
        <dsp:cNvSpPr/>
      </dsp:nvSpPr>
      <dsp:spPr>
        <a:xfrm rot="5400000">
          <a:off x="-151743" y="1058944"/>
          <a:ext cx="1011623" cy="708136"/>
        </a:xfrm>
        <a:prstGeom prst="chevron">
          <a:avLst/>
        </a:prstGeom>
        <a:solidFill>
          <a:srgbClr val="00469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二</a:t>
          </a:r>
        </a:p>
      </dsp:txBody>
      <dsp:txXfrm rot="-5400000">
        <a:off x="1" y="1261268"/>
        <a:ext cx="708136" cy="303487"/>
      </dsp:txXfrm>
    </dsp:sp>
    <dsp:sp modelId="{88582B85-5876-407F-838F-29AC76F5B072}">
      <dsp:nvSpPr>
        <dsp:cNvPr id="0" name=""/>
        <dsp:cNvSpPr/>
      </dsp:nvSpPr>
      <dsp:spPr>
        <a:xfrm rot="5400000">
          <a:off x="3285979" y="-1714010"/>
          <a:ext cx="657555" cy="5813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6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800" b="1" kern="1200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需要说明的问题</a:t>
          </a:r>
          <a:endParaRPr kumimoji="1" lang="zh-CN" altLang="en-US" sz="2800" b="1" kern="1200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708137" y="895931"/>
        <a:ext cx="5781142" cy="593357"/>
      </dsp:txXfrm>
    </dsp:sp>
    <dsp:sp modelId="{BBA9494B-B977-4F47-8185-2B6079E79F76}">
      <dsp:nvSpPr>
        <dsp:cNvPr id="0" name=""/>
        <dsp:cNvSpPr/>
      </dsp:nvSpPr>
      <dsp:spPr>
        <a:xfrm rot="5400000">
          <a:off x="-151743" y="1876687"/>
          <a:ext cx="1011623" cy="708136"/>
        </a:xfrm>
        <a:prstGeom prst="chevron">
          <a:avLst/>
        </a:prstGeom>
        <a:solidFill>
          <a:srgbClr val="00469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7800" lvl="0" indent="-17780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6550025" algn="l"/>
            </a:tabLst>
          </a:pPr>
          <a:r>
            <a:rPr kumimoji="1"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三</a:t>
          </a:r>
        </a:p>
      </dsp:txBody>
      <dsp:txXfrm rot="-5400000">
        <a:off x="1" y="2079011"/>
        <a:ext cx="708136" cy="303487"/>
      </dsp:txXfrm>
    </dsp:sp>
    <dsp:sp modelId="{FF0B1EDA-9584-49A4-A464-A5D50A08615F}">
      <dsp:nvSpPr>
        <dsp:cNvPr id="0" name=""/>
        <dsp:cNvSpPr/>
      </dsp:nvSpPr>
      <dsp:spPr>
        <a:xfrm rot="5400000">
          <a:off x="3285979" y="-852899"/>
          <a:ext cx="657555" cy="5813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6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800" b="1" kern="1200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提请校长办公会决议的事项</a:t>
          </a:r>
          <a:endParaRPr kumimoji="1" lang="zh-CN" altLang="en-US" sz="2800" b="1" kern="1200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708137" y="1757042"/>
        <a:ext cx="5781142" cy="593357"/>
      </dsp:txXfrm>
    </dsp:sp>
    <dsp:sp modelId="{91FA500C-9AE5-45EA-AAA9-9488A2C6349A}">
      <dsp:nvSpPr>
        <dsp:cNvPr id="0" name=""/>
        <dsp:cNvSpPr/>
      </dsp:nvSpPr>
      <dsp:spPr>
        <a:xfrm rot="5400000">
          <a:off x="-151743" y="2737797"/>
          <a:ext cx="1011623" cy="708136"/>
        </a:xfrm>
        <a:prstGeom prst="chevron">
          <a:avLst/>
        </a:prstGeom>
        <a:solidFill>
          <a:srgbClr val="00469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四</a:t>
          </a:r>
          <a:endParaRPr kumimoji="1"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" y="2940121"/>
        <a:ext cx="708136" cy="303487"/>
      </dsp:txXfrm>
    </dsp:sp>
    <dsp:sp modelId="{9E8BA2E6-C952-458D-826A-11DF2D4FEA4F}">
      <dsp:nvSpPr>
        <dsp:cNvPr id="0" name=""/>
        <dsp:cNvSpPr/>
      </dsp:nvSpPr>
      <dsp:spPr>
        <a:xfrm rot="5400000">
          <a:off x="3285979" y="8211"/>
          <a:ext cx="657555" cy="5813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6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800" b="1" kern="1200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形成决议后的风险分析</a:t>
          </a:r>
          <a:endParaRPr kumimoji="1" lang="zh-CN" altLang="en-US" sz="2800" b="1" kern="1200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708137" y="2618153"/>
        <a:ext cx="5781142" cy="593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79159" cy="336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53" tIns="45277" rIns="90553" bIns="45277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华文中宋" panose="02010600040101010101" pitchFamily="2" charset="-122"/>
              </a:defRPr>
            </a:lvl1pPr>
          </a:lstStyle>
          <a:p>
            <a:pPr defTabSz="905530">
              <a:defRPr/>
            </a:pPr>
            <a:endParaRPr lang="zh-CN" alt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88" y="1"/>
            <a:ext cx="4279159" cy="336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53" tIns="45277" rIns="90553" bIns="45277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华文中宋" panose="02010600040101010101" pitchFamily="2" charset="-122"/>
              </a:defRPr>
            </a:lvl1pPr>
          </a:lstStyle>
          <a:p>
            <a:pPr defTabSz="905530">
              <a:defRPr/>
            </a:pPr>
            <a:fld id="{F62507BF-74BD-4C5B-A9D9-36B437CE59A0}" type="datetimeFigureOut">
              <a:rPr lang="zh-CN" altLang="en-US"/>
              <a:pPr defTabSz="905530">
                <a:defRPr/>
              </a:pPr>
              <a:t>2020-8-14</a:t>
            </a:fld>
            <a:endParaRPr lang="zh-CN" alt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04093"/>
            <a:ext cx="4279159" cy="336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53" tIns="45277" rIns="90553" bIns="45277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华文中宋" panose="02010600040101010101" pitchFamily="2" charset="-122"/>
              </a:defRPr>
            </a:lvl1pPr>
          </a:lstStyle>
          <a:p>
            <a:pPr defTabSz="905530">
              <a:defRPr/>
            </a:pPr>
            <a:endParaRPr lang="en-US" altLang="zh-CN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88" y="6404093"/>
            <a:ext cx="4279159" cy="336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53" tIns="45277" rIns="90553" bIns="45277" numCol="1" anchor="b" anchorCtr="0" compatLnSpc="1"/>
          <a:lstStyle/>
          <a:p>
            <a:pPr lvl="0" algn="r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>
                <a:ea typeface="华文中宋" panose="02010600040101010101" pitchFamily="2" charset="-122"/>
              </a:rPr>
              <a:t>‹#›</a:t>
            </a:fld>
            <a:endParaRPr lang="zh-CN" altLang="en-US" sz="1200" dirty="0"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010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76841" cy="336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553" tIns="45277" rIns="90553" bIns="45277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905530"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87" y="1"/>
            <a:ext cx="4276841" cy="336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553" tIns="45277" rIns="90553" bIns="45277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905530">
              <a:defRPr/>
            </a:pPr>
            <a:fld id="{FE44F47F-3C94-4F52-8B92-28CB96AE220C}" type="datetimeFigureOut">
              <a:rPr lang="zh-CN" altLang="en-US" smtClean="0"/>
              <a:pPr defTabSz="905530">
                <a:defRPr/>
              </a:pPr>
              <a:t>2020-8-14</a:t>
            </a:fld>
            <a:endParaRPr lang="zh-CN" altLang="en-US" dirty="0"/>
          </a:p>
        </p:txBody>
      </p:sp>
      <p:sp>
        <p:nvSpPr>
          <p:cNvPr id="8704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113088" y="504825"/>
            <a:ext cx="3651250" cy="2528888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99" y="3201509"/>
            <a:ext cx="7897667" cy="30335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553" tIns="45277" rIns="90553" bIns="45277" numCol="1" anchor="t" anchorCtr="0" compatLnSpc="1"/>
          <a:lstStyle/>
          <a:p>
            <a:pPr marL="0" marR="0" lvl="0" indent="0" algn="l" defTabSz="9055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2765" marR="0" lvl="1" indent="0" algn="l" defTabSz="9055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05530" marR="0" lvl="2" indent="0" algn="l" defTabSz="9055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58295" marR="0" lvl="3" indent="0" algn="l" defTabSz="9055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11061" marR="0" lvl="4" indent="0" algn="l" defTabSz="9055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03016"/>
            <a:ext cx="4276841" cy="3358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553" tIns="45277" rIns="90553" bIns="45277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905530"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87" y="6403016"/>
            <a:ext cx="4276841" cy="3358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553" tIns="45277" rIns="90553" bIns="45277" numCol="1" anchor="b" anchorCtr="0" compatLnSpc="1"/>
          <a:lstStyle/>
          <a:p>
            <a:pPr lvl="0" algn="r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b="0" dirty="0"/>
              <a:t>‹#›</a:t>
            </a:fld>
            <a:endParaRPr lang="zh-CN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2151540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0553" tIns="45277" rIns="90553" bIns="45277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80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91187" y="6403016"/>
            <a:ext cx="4276841" cy="33586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 dirty="0"/>
              <a:t>4</a:t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0553" tIns="45277" rIns="90553" bIns="45277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80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91187" y="6403016"/>
            <a:ext cx="4276841" cy="33586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 dirty="0"/>
              <a:t>6</a:t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0553" tIns="45277" rIns="90553" bIns="45277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90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91187" y="6403016"/>
            <a:ext cx="4276841" cy="33586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 dirty="0"/>
              <a:t>8</a:t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0553" tIns="45277" rIns="90553" bIns="45277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80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91187" y="6403016"/>
            <a:ext cx="4276841" cy="33586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 dirty="0"/>
              <a:t>10</a:t>
            </a:fld>
            <a:endParaRPr lang="zh-CN" altLang="en-US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295108-5BE5-814D-A11B-701FAE6EB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743E4C-D763-BD46-8EDC-DBBCF2DB0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A608E0-DFC7-AE48-859E-3693B578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2020-8-14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0934D-5641-BB4C-8247-13FFA8AE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608A17-9760-1D40-B248-7A771FB2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B7D8A0-170B-954C-895C-D7FD2429A17D}"/>
              </a:ext>
            </a:extLst>
          </p:cNvPr>
          <p:cNvSpPr/>
          <p:nvPr userDrawn="1"/>
        </p:nvSpPr>
        <p:spPr>
          <a:xfrm>
            <a:off x="1464" y="6573078"/>
            <a:ext cx="9904536" cy="284925"/>
          </a:xfrm>
          <a:prstGeom prst="rect">
            <a:avLst/>
          </a:prstGeom>
          <a:solidFill>
            <a:srgbClr val="004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4DE18E4-51C8-674F-A49D-FD55E3ED941C}"/>
              </a:ext>
            </a:extLst>
          </p:cNvPr>
          <p:cNvSpPr/>
          <p:nvPr userDrawn="1"/>
        </p:nvSpPr>
        <p:spPr>
          <a:xfrm>
            <a:off x="0" y="6567501"/>
            <a:ext cx="1081912" cy="296436"/>
          </a:xfrm>
          <a:prstGeom prst="rect">
            <a:avLst/>
          </a:prstGeom>
          <a:solidFill>
            <a:srgbClr val="F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440A5B5-A9E4-6241-818B-6AF20EB2FE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75" y="6567501"/>
            <a:ext cx="1065127" cy="2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7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0DAA8E-B59F-044B-8BB2-50EEB78C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1C3A3E-EE33-2C43-9460-BF51F5DD8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D25516-185A-F04D-8EB0-8F610F23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2020-8-14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34C2D6-5898-A948-93FD-B77AAACA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1DBF1D-4BF1-F646-9D81-E7D2E015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0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E6D0799-535A-6D4A-B9C4-05D1117C6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DA2B7B-2F51-2E48-919F-ACB460AFE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1F0A63-2CEE-964B-9768-4FE89315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2020-8-14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0A62F4-2C3F-6D4E-BF81-18E77A80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DBD107-9533-2146-804C-0FF07F46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008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9338" y="6100763"/>
            <a:ext cx="206375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>
                <a:solidFill>
                  <a:srgbClr val="A08366"/>
                </a:solidFill>
                <a:latin typeface="Calibri" panose="020F0502020204030204" pitchFamily="34" charset="0"/>
              </a:rPr>
              <a:t>‹#›</a:t>
            </a:fld>
            <a:endParaRPr lang="en-US" altLang="zh-CN" dirty="0">
              <a:solidFill>
                <a:srgbClr val="A083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2020-8-14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7774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ACFCA8-8D05-734E-AAD6-40389BE8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D0F040-C25E-E840-90BA-BE686C363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ADDBF-9257-7D46-956F-CC09C07B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2020-8-14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E3CC42-E301-6B4B-A363-F3A16FF9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F7C1A-0D4A-A947-9CF9-6CD6C259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4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624342-CD3E-E945-8DDD-B3C546EA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883211-6A19-7A45-90A7-0268F0F5F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A1071A-21F7-6A41-B5FA-4A3B5687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2020-8-14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B790C0-0A13-5843-A52E-F35D333A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8F45E4-84B7-5043-A099-E78C32C4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1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8FEC29-E57F-7D4B-B0FC-722C3CEE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FCC0CA-C4F2-6445-9EC5-E75B02D46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6E3E68B-3708-E148-837F-73E73292D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F5AE57-62B5-4142-A375-29F714D1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2020-8-14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974B68-17F1-704D-AC38-13F2DBCE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98770D-27D8-2A4D-9DF6-4F2DBEAF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3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FDFD71-3A1C-204F-B1BD-17D5A60E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742210-86B0-0B46-834B-2AFA533F4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0C4B80D-FADF-7F49-A1E9-7373691C9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D94C45D-4C6B-3E44-BAA3-DC7E886ED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1C52D4C-4951-6846-B5A1-39B5B83CE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5835C7E-5B60-814B-A243-C0A3E20F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2020-8-14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7B0C38E-5D3B-E641-9B3C-8C6048C30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597E43-4FAA-4B40-A38C-A32B27B8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5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4CB194-066C-C244-A9CA-76039B3C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3ED1B2F-FCC0-E14F-B5F1-B24A65FA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2020-8-14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7D4C793-C195-B042-BD21-8AAD9345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753AD4-51D8-0D4F-AFC5-ADC4FC9A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1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48CD3F-F8C4-E041-A685-9EBCAFC4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2020-8-14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88D968-3E66-054B-A174-EA07ECFB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6109F0-4CDE-344C-88A3-0CB5E3D6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1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899667-BE80-3B47-99F0-7628A3F16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7D63E8-CE90-4F48-891E-0EF08C82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52E881-DC3B-9244-9D11-03D10A621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9CC112-6E56-7F44-9D11-6F58237A3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2020-8-14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B15237-6162-0145-8EAB-D0AA1FAC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DA2078-85AE-BD41-A49F-7D9194F8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2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727A0-4540-7642-B0CC-AA0996D9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0C3845-4F60-F145-88F5-DA8153EB9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559A67-44D7-8546-B79D-F2EB963C3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74714F-879D-FE4D-A52F-B1466F10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2020-8-14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62D656-D999-9441-BE59-C8B8DE25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CFB3F1-3828-DC44-83C2-CA999FF5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4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4844F70-9750-4346-8C6D-CC78860D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54AE0E-38CC-5C4B-83D0-B2D073C50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FC494C-FBB3-0F4A-8B78-7AD95DF90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2020-8-14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E67926-D092-0B4B-9987-D2B5EF729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90899C-606A-9D4F-9C50-3AD08A81C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smtClean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3ABA93D-130F-DB4E-ABEB-13B27C78B01A}"/>
              </a:ext>
            </a:extLst>
          </p:cNvPr>
          <p:cNvSpPr/>
          <p:nvPr userDrawn="1"/>
        </p:nvSpPr>
        <p:spPr>
          <a:xfrm>
            <a:off x="0" y="6524566"/>
            <a:ext cx="9906000" cy="333434"/>
          </a:xfrm>
          <a:prstGeom prst="rect">
            <a:avLst/>
          </a:prstGeom>
          <a:solidFill>
            <a:srgbClr val="004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2846DF6-5F18-F444-BA7C-9592960E46FE}"/>
              </a:ext>
            </a:extLst>
          </p:cNvPr>
          <p:cNvSpPr/>
          <p:nvPr userDrawn="1"/>
        </p:nvSpPr>
        <p:spPr>
          <a:xfrm>
            <a:off x="0" y="6524566"/>
            <a:ext cx="1424608" cy="333434"/>
          </a:xfrm>
          <a:prstGeom prst="rect">
            <a:avLst/>
          </a:prstGeom>
          <a:solidFill>
            <a:srgbClr val="F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823038F-C9EC-104A-A339-788E8CAC097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2" y="6566669"/>
            <a:ext cx="1184684" cy="24922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147FDEB-D7BD-5C4C-BB98-C0A7782CC3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8" b="33438"/>
          <a:stretch/>
        </p:blipFill>
        <p:spPr>
          <a:xfrm>
            <a:off x="8510493" y="6524566"/>
            <a:ext cx="1073104" cy="3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1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D6961DA2-5816-7043-8E94-9E23D8A5D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7"/>
          <a:stretch/>
        </p:blipFill>
        <p:spPr>
          <a:xfrm>
            <a:off x="0" y="2170075"/>
            <a:ext cx="9906000" cy="4348411"/>
          </a:xfrm>
          <a:prstGeom prst="rect">
            <a:avLst/>
          </a:prstGeom>
        </p:spPr>
      </p:pic>
      <p:sp>
        <p:nvSpPr>
          <p:cNvPr id="11" name="TextBox 131">
            <a:extLst>
              <a:ext uri="{FF2B5EF4-FFF2-40B4-BE49-F238E27FC236}">
                <a16:creationId xmlns:a16="http://schemas.microsoft.com/office/drawing/2014/main" id="{A7CD1836-E472-4E42-9819-87B804A3E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263" y="1502774"/>
            <a:ext cx="7573149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30">
              <a:spcBef>
                <a:spcPct val="0"/>
              </a:spcBef>
              <a:buNone/>
            </a:pPr>
            <a:r>
              <a:rPr lang="zh-CN" altLang="en-US" sz="4801" dirty="0">
                <a:solidFill>
                  <a:srgbClr val="004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关于</a:t>
            </a:r>
            <a:r>
              <a:rPr lang="en-US" altLang="zh-CN" sz="4801" dirty="0">
                <a:solidFill>
                  <a:srgbClr val="004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××</a:t>
            </a:r>
            <a:r>
              <a:rPr lang="zh-CN" altLang="en-US" sz="4801" dirty="0">
                <a:solidFill>
                  <a:srgbClr val="004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情况的汇报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75E30CA-25FF-004F-9754-F65EBBB69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393" y="2780928"/>
            <a:ext cx="672688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400" dirty="0" smtClean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汇报单位：</a:t>
            </a:r>
            <a:r>
              <a:rPr lang="en-US" altLang="zh-CN" sz="2400" dirty="0" smtClean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endParaRPr lang="zh-CN" altLang="en-US" sz="24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 </a:t>
            </a:r>
            <a:r>
              <a:rPr lang="en-US" altLang="zh-CN" sz="2400" dirty="0" smtClean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r>
              <a:rPr lang="en-US" altLang="zh-CN" sz="24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4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5889BE4-2E73-1A4D-BE4D-0A7A52F76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1" y="357404"/>
            <a:ext cx="2759765" cy="58058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76A7B6D-EADD-1C49-8FDA-67F966A4C6C9}"/>
              </a:ext>
            </a:extLst>
          </p:cNvPr>
          <p:cNvSpPr/>
          <p:nvPr/>
        </p:nvSpPr>
        <p:spPr>
          <a:xfrm>
            <a:off x="-2227" y="6561564"/>
            <a:ext cx="1424609" cy="296436"/>
          </a:xfrm>
          <a:prstGeom prst="rect">
            <a:avLst/>
          </a:prstGeom>
          <a:solidFill>
            <a:srgbClr val="F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8F7901A-6AAB-2541-AF69-8F15023A3AD6}"/>
              </a:ext>
            </a:extLst>
          </p:cNvPr>
          <p:cNvSpPr/>
          <p:nvPr/>
        </p:nvSpPr>
        <p:spPr>
          <a:xfrm>
            <a:off x="8446277" y="6518486"/>
            <a:ext cx="1440160" cy="338109"/>
          </a:xfrm>
          <a:prstGeom prst="rect">
            <a:avLst/>
          </a:prstGeom>
          <a:solidFill>
            <a:srgbClr val="004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id="{CD2924C4-CB53-4748-83C8-AFDA1F5E6FF5}"/>
              </a:ext>
            </a:extLst>
          </p:cNvPr>
          <p:cNvSpPr txBox="1"/>
          <p:nvPr/>
        </p:nvSpPr>
        <p:spPr>
          <a:xfrm>
            <a:off x="740532" y="2412914"/>
            <a:ext cx="842493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6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（主要</a:t>
            </a:r>
            <a:r>
              <a:rPr lang="zh-CN" altLang="en-US" sz="20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说明汇报</a:t>
            </a: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单位认为可能存在的风险</a:t>
            </a:r>
            <a:r>
              <a:rPr lang="zh-CN" altLang="en-US" sz="20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000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60512" y="1340769"/>
            <a:ext cx="8784976" cy="2808311"/>
          </a:xfrm>
          <a:prstGeom prst="roundRect">
            <a:avLst>
              <a:gd name="adj" fmla="val 5362"/>
            </a:avLst>
          </a:prstGeom>
          <a:solidFill>
            <a:srgbClr val="FFFFFF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1B23068D-3898-A44B-A432-263B0249CDF7}"/>
              </a:ext>
            </a:extLst>
          </p:cNvPr>
          <p:cNvSpPr/>
          <p:nvPr/>
        </p:nvSpPr>
        <p:spPr>
          <a:xfrm>
            <a:off x="776536" y="2348880"/>
            <a:ext cx="8424936" cy="1350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61950" algn="just" eaLnBrk="0" hangingPunct="0">
              <a:lnSpc>
                <a:spcPct val="160000"/>
              </a:lnSpc>
            </a:pPr>
            <a:r>
              <a:rPr lang="zh-CN" altLang="en-US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</a:r>
            <a:endParaRPr lang="en-US" altLang="zh-CN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5">
            <a:extLst>
              <a:ext uri="{FF2B5EF4-FFF2-40B4-BE49-F238E27FC236}">
                <a16:creationId xmlns:a16="http://schemas.microsoft.com/office/drawing/2014/main" id="{E9E79C83-98AE-5D4C-A3A7-B1E882BA4B45}"/>
              </a:ext>
            </a:extLst>
          </p:cNvPr>
          <p:cNvSpPr/>
          <p:nvPr/>
        </p:nvSpPr>
        <p:spPr>
          <a:xfrm>
            <a:off x="920303" y="1556792"/>
            <a:ext cx="7993137" cy="4356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ts val="300"/>
              </a:spcBef>
            </a:pP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（汇报单位认为可能存在的风险）</a:t>
            </a:r>
          </a:p>
        </p:txBody>
      </p:sp>
    </p:spTree>
    <p:extLst>
      <p:ext uri="{BB962C8B-B14F-4D97-AF65-F5344CB8AC3E}">
        <p14:creationId xmlns:p14="http://schemas.microsoft.com/office/powerpoint/2010/main" val="2854003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C458B8F-5078-9F4C-A224-22B11512B621}"/>
              </a:ext>
            </a:extLst>
          </p:cNvPr>
          <p:cNvSpPr/>
          <p:nvPr/>
        </p:nvSpPr>
        <p:spPr>
          <a:xfrm>
            <a:off x="0" y="2132856"/>
            <a:ext cx="9906000" cy="2160240"/>
          </a:xfrm>
          <a:prstGeom prst="rect">
            <a:avLst/>
          </a:prstGeom>
          <a:solidFill>
            <a:srgbClr val="00479A"/>
          </a:solidFill>
          <a:ln>
            <a:solidFill>
              <a:srgbClr val="076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131">
            <a:extLst>
              <a:ext uri="{FF2B5EF4-FFF2-40B4-BE49-F238E27FC236}">
                <a16:creationId xmlns:a16="http://schemas.microsoft.com/office/drawing/2014/main" id="{57D1D2DF-AE6A-4643-9CEE-86D27875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45" y="2803575"/>
            <a:ext cx="67945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3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汇报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完毕</a:t>
            </a:r>
            <a:endParaRPr lang="zh-CN" alt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2403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>
            <a:extLst>
              <a:ext uri="{FF2B5EF4-FFF2-40B4-BE49-F238E27FC236}">
                <a16:creationId xmlns:a16="http://schemas.microsoft.com/office/drawing/2014/main" id="{43F0F3AC-B53B-204B-9F91-FD5E7773367D}"/>
              </a:ext>
            </a:extLst>
          </p:cNvPr>
          <p:cNvSpPr txBox="1"/>
          <p:nvPr/>
        </p:nvSpPr>
        <p:spPr>
          <a:xfrm>
            <a:off x="0" y="658813"/>
            <a:ext cx="9906000" cy="7386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zh-CN" altLang="en-US" sz="40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 </a:t>
            </a:r>
            <a:r>
              <a:rPr lang="zh-CN" altLang="en-US" sz="4000" dirty="0" smtClean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要  </a:t>
            </a:r>
            <a:r>
              <a:rPr lang="zh-CN" altLang="en-US" sz="40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  </a:t>
            </a:r>
            <a:r>
              <a:rPr lang="zh-CN" altLang="en-US" sz="4000" dirty="0" smtClean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  <a:endParaRPr lang="zh-CN" altLang="en-US" sz="40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CD661F29-CECF-AC4A-BAEF-49BDF97579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120706"/>
              </p:ext>
            </p:extLst>
          </p:nvPr>
        </p:nvGraphicFramePr>
        <p:xfrm>
          <a:off x="1692311" y="1988840"/>
          <a:ext cx="652137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/>
          <p:nvPr/>
        </p:nvGrpSpPr>
        <p:grpSpPr>
          <a:xfrm>
            <a:off x="0" y="2060848"/>
            <a:ext cx="9906000" cy="1800225"/>
            <a:chOff x="816" y="2304"/>
            <a:chExt cx="1440" cy="448"/>
          </a:xfrm>
        </p:grpSpPr>
        <p:sp>
          <p:nvSpPr>
            <p:cNvPr id="6148" name="Freeform 4"/>
            <p:cNvSpPr/>
            <p:nvPr/>
          </p:nvSpPr>
          <p:spPr>
            <a:xfrm>
              <a:off x="816" y="2562"/>
              <a:ext cx="1440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147483647" y="0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</a:cxnLst>
              <a:rect l="txL" t="txT" r="txR" b="tx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>
                <a:alpha val="100000"/>
              </a:srgbClr>
            </a:solidFill>
            <a:ln w="0"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1027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00469A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0" y="2501901"/>
            <a:ext cx="9906000" cy="64633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一、关于</a:t>
            </a:r>
            <a:r>
              <a:rPr lang="en-US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的基本情况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9860BA2E-BD85-334F-9617-E22C8DA4E63F}"/>
              </a:ext>
            </a:extLst>
          </p:cNvPr>
          <p:cNvSpPr/>
          <p:nvPr/>
        </p:nvSpPr>
        <p:spPr>
          <a:xfrm>
            <a:off x="488504" y="1340768"/>
            <a:ext cx="8928992" cy="4464496"/>
          </a:xfrm>
          <a:prstGeom prst="roundRect">
            <a:avLst>
              <a:gd name="adj" fmla="val 5362"/>
            </a:avLst>
          </a:prstGeom>
          <a:solidFill>
            <a:srgbClr val="FFFFFF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D2924C4-CB53-4748-83C8-AFDA1F5E6FF5}"/>
              </a:ext>
            </a:extLst>
          </p:cNvPr>
          <p:cNvSpPr txBox="1"/>
          <p:nvPr/>
        </p:nvSpPr>
        <p:spPr>
          <a:xfrm>
            <a:off x="740532" y="1764105"/>
            <a:ext cx="8424937" cy="5049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6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（主要说明是什么事项，前期</a:t>
            </a:r>
            <a:r>
              <a:rPr lang="zh-CN" altLang="en-US" sz="20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的工作准备情况、沟通</a:t>
            </a: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协调</a:t>
            </a:r>
            <a:r>
              <a:rPr lang="zh-CN" altLang="en-US" sz="20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情况等）</a:t>
            </a:r>
            <a:endParaRPr lang="zh-CN" altLang="en-US" sz="2000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12">
            <a:extLst>
              <a:ext uri="{FF2B5EF4-FFF2-40B4-BE49-F238E27FC236}">
                <a16:creationId xmlns:a16="http://schemas.microsoft.com/office/drawing/2014/main" id="{8D023AB8-3A2F-EF47-9791-8338993626AB}"/>
              </a:ext>
            </a:extLst>
          </p:cNvPr>
          <p:cNvSpPr/>
          <p:nvPr/>
        </p:nvSpPr>
        <p:spPr>
          <a:xfrm>
            <a:off x="0" y="448021"/>
            <a:ext cx="9906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00F7B49-89AB-EB43-BD06-36751F01F668}"/>
              </a:ext>
            </a:extLst>
          </p:cNvPr>
          <p:cNvSpPr txBox="1"/>
          <p:nvPr/>
        </p:nvSpPr>
        <p:spPr>
          <a:xfrm>
            <a:off x="920552" y="2468125"/>
            <a:ext cx="7920880" cy="13388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30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■ </a:t>
            </a:r>
            <a:r>
              <a:rPr lang="zh-CN" altLang="en-US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这里添加你的详细小段落文本内容，与标题相关并符合整体语言风格内容请简洁，尽量生动，将你需要表达的意思表述清楚，不宜冗长，控制好字数，与设计排版相符合，保持美观大方</a:t>
            </a:r>
            <a:r>
              <a:rPr lang="zh-CN" altLang="en-US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/>
          <p:nvPr/>
        </p:nvGrpSpPr>
        <p:grpSpPr>
          <a:xfrm>
            <a:off x="0" y="2060848"/>
            <a:ext cx="9906000" cy="1800225"/>
            <a:chOff x="816" y="2304"/>
            <a:chExt cx="1440" cy="448"/>
          </a:xfrm>
        </p:grpSpPr>
        <p:sp>
          <p:nvSpPr>
            <p:cNvPr id="6148" name="Freeform 4"/>
            <p:cNvSpPr/>
            <p:nvPr/>
          </p:nvSpPr>
          <p:spPr>
            <a:xfrm>
              <a:off x="816" y="2562"/>
              <a:ext cx="1440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147483647" y="0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</a:cxnLst>
              <a:rect l="txL" t="txT" r="txR" b="tx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>
                <a:alpha val="100000"/>
              </a:srgbClr>
            </a:solidFill>
            <a:ln w="0"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1027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00469A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0" y="2501901"/>
            <a:ext cx="9906000" cy="120032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需要说明的问题</a:t>
            </a:r>
          </a:p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14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9860BA2E-BD85-334F-9617-E22C8DA4E63F}"/>
              </a:ext>
            </a:extLst>
          </p:cNvPr>
          <p:cNvSpPr/>
          <p:nvPr/>
        </p:nvSpPr>
        <p:spPr>
          <a:xfrm>
            <a:off x="488504" y="1340768"/>
            <a:ext cx="8928992" cy="4464496"/>
          </a:xfrm>
          <a:prstGeom prst="roundRect">
            <a:avLst>
              <a:gd name="adj" fmla="val 5362"/>
            </a:avLst>
          </a:prstGeom>
          <a:solidFill>
            <a:srgbClr val="FFFFFF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D2924C4-CB53-4748-83C8-AFDA1F5E6FF5}"/>
              </a:ext>
            </a:extLst>
          </p:cNvPr>
          <p:cNvSpPr txBox="1"/>
          <p:nvPr/>
        </p:nvSpPr>
        <p:spPr>
          <a:xfrm>
            <a:off x="920551" y="1556792"/>
            <a:ext cx="7920881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6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（如国家、教育部和省市的</a:t>
            </a:r>
            <a:r>
              <a:rPr lang="zh-CN" altLang="en-US" sz="20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要求，兄弟</a:t>
            </a: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院校的</a:t>
            </a:r>
            <a:r>
              <a:rPr lang="zh-CN" altLang="en-US" sz="20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做法，当前</a:t>
            </a: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存在的主要问题和困难等）</a:t>
            </a:r>
          </a:p>
        </p:txBody>
      </p:sp>
      <p:sp>
        <p:nvSpPr>
          <p:cNvPr id="6" name="矩形 12">
            <a:extLst>
              <a:ext uri="{FF2B5EF4-FFF2-40B4-BE49-F238E27FC236}">
                <a16:creationId xmlns:a16="http://schemas.microsoft.com/office/drawing/2014/main" id="{8D023AB8-3A2F-EF47-9791-8338993626AB}"/>
              </a:ext>
            </a:extLst>
          </p:cNvPr>
          <p:cNvSpPr/>
          <p:nvPr/>
        </p:nvSpPr>
        <p:spPr>
          <a:xfrm>
            <a:off x="0" y="448021"/>
            <a:ext cx="9906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00F7B49-89AB-EB43-BD06-36751F01F668}"/>
              </a:ext>
            </a:extLst>
          </p:cNvPr>
          <p:cNvSpPr txBox="1"/>
          <p:nvPr/>
        </p:nvSpPr>
        <p:spPr>
          <a:xfrm>
            <a:off x="920552" y="2708920"/>
            <a:ext cx="7920880" cy="13388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30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■ </a:t>
            </a:r>
            <a:r>
              <a:rPr lang="zh-CN" altLang="en-US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这里添加你的详细小段落文本内容，与标题相关并符合整体语言风格内容请简洁，尽量生动，将你需要表达的意思表述清楚，不宜冗长，控制好字数，与设计排版相符合，保持美观大方</a:t>
            </a:r>
            <a:r>
              <a:rPr lang="zh-CN" altLang="en-US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4003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/>
          <p:nvPr/>
        </p:nvGrpSpPr>
        <p:grpSpPr>
          <a:xfrm>
            <a:off x="0" y="2060848"/>
            <a:ext cx="9906000" cy="1800225"/>
            <a:chOff x="816" y="2304"/>
            <a:chExt cx="1440" cy="448"/>
          </a:xfrm>
        </p:grpSpPr>
        <p:sp>
          <p:nvSpPr>
            <p:cNvPr id="6148" name="Freeform 4"/>
            <p:cNvSpPr/>
            <p:nvPr/>
          </p:nvSpPr>
          <p:spPr>
            <a:xfrm>
              <a:off x="816" y="2562"/>
              <a:ext cx="1440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147483647" y="0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</a:cxnLst>
              <a:rect l="txL" t="txT" r="txR" b="tx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>
                <a:alpha val="100000"/>
              </a:srgbClr>
            </a:solidFill>
            <a:ln w="0"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1027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00469A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0" y="2501901"/>
            <a:ext cx="9906000" cy="64633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提请校长办公会决议的事项</a:t>
            </a:r>
          </a:p>
        </p:txBody>
      </p:sp>
    </p:spTree>
    <p:extLst>
      <p:ext uri="{BB962C8B-B14F-4D97-AF65-F5344CB8AC3E}">
        <p14:creationId xmlns:p14="http://schemas.microsoft.com/office/powerpoint/2010/main" val="29114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298F5E48-AB9A-EA41-9D6F-1F388DEA329C}"/>
              </a:ext>
            </a:extLst>
          </p:cNvPr>
          <p:cNvSpPr/>
          <p:nvPr/>
        </p:nvSpPr>
        <p:spPr>
          <a:xfrm>
            <a:off x="560388" y="1052736"/>
            <a:ext cx="8785225" cy="4704232"/>
          </a:xfrm>
          <a:prstGeom prst="roundRect">
            <a:avLst>
              <a:gd name="adj" fmla="val 5362"/>
            </a:avLst>
          </a:prstGeom>
          <a:solidFill>
            <a:srgbClr val="FFFFFF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42E49B9-1BDE-6041-AC7F-D69300BD4FEC}"/>
              </a:ext>
            </a:extLst>
          </p:cNvPr>
          <p:cNvSpPr txBox="1"/>
          <p:nvPr/>
        </p:nvSpPr>
        <p:spPr>
          <a:xfrm>
            <a:off x="920303" y="1922551"/>
            <a:ext cx="8137154" cy="8583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3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■ </a:t>
            </a:r>
            <a:r>
              <a:rPr lang="zh-CN" altLang="en-US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这里添加你的详细小段落文本内容，与标题相关并符合整体语言风格内容请简洁</a:t>
            </a:r>
            <a:r>
              <a:rPr lang="zh-CN" altLang="en-US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E9E79C83-98AE-5D4C-A3A7-B1E882BA4B45}"/>
              </a:ext>
            </a:extLst>
          </p:cNvPr>
          <p:cNvSpPr/>
          <p:nvPr/>
        </p:nvSpPr>
        <p:spPr>
          <a:xfrm>
            <a:off x="920303" y="1208365"/>
            <a:ext cx="7993137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ts val="300"/>
              </a:spcBef>
            </a:pP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（汇报单位的倾向性意见或建议）</a:t>
            </a:r>
          </a:p>
        </p:txBody>
      </p:sp>
    </p:spTree>
    <p:extLst>
      <p:ext uri="{BB962C8B-B14F-4D97-AF65-F5344CB8AC3E}">
        <p14:creationId xmlns:p14="http://schemas.microsoft.com/office/powerpoint/2010/main" val="457271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/>
          <p:nvPr/>
        </p:nvGrpSpPr>
        <p:grpSpPr>
          <a:xfrm>
            <a:off x="0" y="2060848"/>
            <a:ext cx="9906000" cy="1800225"/>
            <a:chOff x="816" y="2304"/>
            <a:chExt cx="1440" cy="448"/>
          </a:xfrm>
        </p:grpSpPr>
        <p:sp>
          <p:nvSpPr>
            <p:cNvPr id="6148" name="Freeform 4"/>
            <p:cNvSpPr/>
            <p:nvPr/>
          </p:nvSpPr>
          <p:spPr>
            <a:xfrm>
              <a:off x="816" y="2562"/>
              <a:ext cx="1440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147483647" y="0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</a:cxnLst>
              <a:rect l="txL" t="txT" r="txR" b="tx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>
                <a:alpha val="100000"/>
              </a:srgbClr>
            </a:solidFill>
            <a:ln w="0"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1027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00469A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0" y="2501901"/>
            <a:ext cx="9906000" cy="120032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形成决议后的风险分析</a:t>
            </a:r>
          </a:p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14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336</Words>
  <Application>Microsoft Office PowerPoint</Application>
  <PresentationFormat>A4 纸张(210x297 毫米)</PresentationFormat>
  <Paragraphs>32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等线 Light</vt:lpstr>
      <vt:lpstr>黑体</vt:lpstr>
      <vt:lpstr>华文中宋</vt:lpstr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mupi</dc:creator>
  <cp:lastModifiedBy>商程群</cp:lastModifiedBy>
  <cp:revision>4436</cp:revision>
  <cp:lastPrinted>2019-07-11T02:09:09Z</cp:lastPrinted>
  <dcterms:created xsi:type="dcterms:W3CDTF">2012-03-09T13:39:42Z</dcterms:created>
  <dcterms:modified xsi:type="dcterms:W3CDTF">2020-08-14T02:38:03Z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